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1"/>
  </p:notesMasterIdLst>
  <p:sldIdLst>
    <p:sldId id="393" r:id="rId2"/>
    <p:sldId id="392" r:id="rId3"/>
    <p:sldId id="336" r:id="rId4"/>
    <p:sldId id="365" r:id="rId5"/>
    <p:sldId id="383" r:id="rId6"/>
    <p:sldId id="373" r:id="rId7"/>
    <p:sldId id="372" r:id="rId8"/>
    <p:sldId id="330" r:id="rId9"/>
    <p:sldId id="360" r:id="rId10"/>
    <p:sldId id="367" r:id="rId11"/>
    <p:sldId id="377" r:id="rId12"/>
    <p:sldId id="380" r:id="rId13"/>
    <p:sldId id="379" r:id="rId14"/>
    <p:sldId id="374" r:id="rId15"/>
    <p:sldId id="369" r:id="rId16"/>
    <p:sldId id="378" r:id="rId17"/>
    <p:sldId id="370" r:id="rId18"/>
    <p:sldId id="333" r:id="rId19"/>
    <p:sldId id="382" r:id="rId20"/>
    <p:sldId id="381" r:id="rId21"/>
    <p:sldId id="334" r:id="rId22"/>
    <p:sldId id="375" r:id="rId23"/>
    <p:sldId id="363" r:id="rId24"/>
    <p:sldId id="364" r:id="rId25"/>
    <p:sldId id="280" r:id="rId26"/>
    <p:sldId id="281" r:id="rId27"/>
    <p:sldId id="282" r:id="rId28"/>
    <p:sldId id="283" r:id="rId29"/>
    <p:sldId id="284" r:id="rId30"/>
    <p:sldId id="285" r:id="rId31"/>
    <p:sldId id="286" r:id="rId32"/>
    <p:sldId id="384" r:id="rId33"/>
    <p:sldId id="385" r:id="rId34"/>
    <p:sldId id="386" r:id="rId35"/>
    <p:sldId id="387" r:id="rId36"/>
    <p:sldId id="388" r:id="rId37"/>
    <p:sldId id="389" r:id="rId38"/>
    <p:sldId id="390" r:id="rId39"/>
    <p:sldId id="287"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8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jpeg"/></Relationships>
</file>

<file path=ppt/diagrams/_rels/data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20340C-EDE3-44A8-B047-BAE74240A71C}" type="doc">
      <dgm:prSet loTypeId="urn:microsoft.com/office/officeart/2005/8/layout/pList1#1" loCatId="list" qsTypeId="urn:microsoft.com/office/officeart/2005/8/quickstyle/simple1" qsCatId="simple" csTypeId="urn:microsoft.com/office/officeart/2005/8/colors/accent1_2" csCatId="accent1" phldr="1"/>
      <dgm:spPr/>
      <dgm:t>
        <a:bodyPr/>
        <a:lstStyle/>
        <a:p>
          <a:endParaRPr lang="en-US"/>
        </a:p>
      </dgm:t>
    </dgm:pt>
    <dgm:pt modelId="{16AF6ABD-6CC6-4237-AA07-ACB37F64342E}">
      <dgm:prSet phldrT="[Text]" custT="1"/>
      <dgm:spPr/>
      <dgm:t>
        <a:bodyPr/>
        <a:lstStyle/>
        <a:p>
          <a:r>
            <a:rPr lang="en-US" sz="2000" b="1" dirty="0" smtClean="0"/>
            <a:t>Historic moment</a:t>
          </a:r>
          <a:endParaRPr lang="en-US" sz="2000" b="1" dirty="0"/>
        </a:p>
      </dgm:t>
    </dgm:pt>
    <dgm:pt modelId="{B6AC9219-EC5E-4225-B677-C6F50628FBF2}" type="parTrans" cxnId="{175085D9-D439-4205-A1D4-B6F1063412FA}">
      <dgm:prSet/>
      <dgm:spPr/>
      <dgm:t>
        <a:bodyPr/>
        <a:lstStyle/>
        <a:p>
          <a:endParaRPr lang="en-US"/>
        </a:p>
      </dgm:t>
    </dgm:pt>
    <dgm:pt modelId="{E5BD6818-8889-4ADE-B8AF-805EA99CDDB1}" type="sibTrans" cxnId="{175085D9-D439-4205-A1D4-B6F1063412FA}">
      <dgm:prSet/>
      <dgm:spPr/>
      <dgm:t>
        <a:bodyPr/>
        <a:lstStyle/>
        <a:p>
          <a:endParaRPr lang="en-US"/>
        </a:p>
      </dgm:t>
    </dgm:pt>
    <dgm:pt modelId="{A7A6C0B0-6A3B-4864-ADB8-712C8584D840}">
      <dgm:prSet phldrT="[Text]" custT="1"/>
      <dgm:spPr/>
      <dgm:t>
        <a:bodyPr/>
        <a:lstStyle/>
        <a:p>
          <a:r>
            <a:rPr lang="en-US" sz="2000" b="1" dirty="0" smtClean="0"/>
            <a:t>Culture</a:t>
          </a:r>
          <a:r>
            <a:rPr lang="en-US" sz="1700" dirty="0" smtClean="0"/>
            <a:t> </a:t>
          </a:r>
          <a:endParaRPr lang="en-US" sz="1700" dirty="0"/>
        </a:p>
      </dgm:t>
    </dgm:pt>
    <dgm:pt modelId="{E535B974-64E1-44F6-8C6D-62900B6A1C4D}" type="parTrans" cxnId="{038BABE2-0145-4A86-94F2-B7ECCC6C8CEF}">
      <dgm:prSet/>
      <dgm:spPr/>
      <dgm:t>
        <a:bodyPr/>
        <a:lstStyle/>
        <a:p>
          <a:endParaRPr lang="en-US"/>
        </a:p>
      </dgm:t>
    </dgm:pt>
    <dgm:pt modelId="{73B906D2-163E-4521-8297-874114AD1959}" type="sibTrans" cxnId="{038BABE2-0145-4A86-94F2-B7ECCC6C8CEF}">
      <dgm:prSet/>
      <dgm:spPr/>
      <dgm:t>
        <a:bodyPr/>
        <a:lstStyle/>
        <a:p>
          <a:endParaRPr lang="en-US"/>
        </a:p>
      </dgm:t>
    </dgm:pt>
    <dgm:pt modelId="{7D776C2C-DA71-4BFA-BDB4-DEB489FA6CA4}">
      <dgm:prSet phldrT="[Text]" custT="1"/>
      <dgm:spPr/>
      <dgm:t>
        <a:bodyPr/>
        <a:lstStyle/>
        <a:p>
          <a:r>
            <a:rPr lang="en-US" sz="2000" b="1" dirty="0" smtClean="0"/>
            <a:t>Country</a:t>
          </a:r>
          <a:endParaRPr lang="en-US" sz="2000" b="1" dirty="0"/>
        </a:p>
      </dgm:t>
    </dgm:pt>
    <dgm:pt modelId="{6E94EE80-67D7-4099-A06B-DAC51CBC99D1}" type="parTrans" cxnId="{DE4A2888-98DE-45C4-95EC-06DA7943BFC4}">
      <dgm:prSet/>
      <dgm:spPr/>
      <dgm:t>
        <a:bodyPr/>
        <a:lstStyle/>
        <a:p>
          <a:endParaRPr lang="en-US"/>
        </a:p>
      </dgm:t>
    </dgm:pt>
    <dgm:pt modelId="{DCA9B7DC-D5FE-4185-80FD-CB5B3162720D}" type="sibTrans" cxnId="{DE4A2888-98DE-45C4-95EC-06DA7943BFC4}">
      <dgm:prSet/>
      <dgm:spPr/>
      <dgm:t>
        <a:bodyPr/>
        <a:lstStyle/>
        <a:p>
          <a:endParaRPr lang="en-US"/>
        </a:p>
      </dgm:t>
    </dgm:pt>
    <dgm:pt modelId="{441A4006-2422-4171-9A18-C920709AA0D6}">
      <dgm:prSet phldrT="[Text]" custT="1"/>
      <dgm:spPr/>
      <dgm:t>
        <a:bodyPr/>
        <a:lstStyle/>
        <a:p>
          <a:r>
            <a:rPr lang="en-US" sz="2000" b="1" dirty="0" smtClean="0"/>
            <a:t>Causes </a:t>
          </a:r>
          <a:endParaRPr lang="en-US" sz="2000" b="1" dirty="0"/>
        </a:p>
      </dgm:t>
    </dgm:pt>
    <dgm:pt modelId="{C77E3239-64D5-4E5A-9279-1A6F93CAA2B5}" type="parTrans" cxnId="{80618DF1-3E6D-4E79-B735-AD55776CD87D}">
      <dgm:prSet/>
      <dgm:spPr/>
      <dgm:t>
        <a:bodyPr/>
        <a:lstStyle/>
        <a:p>
          <a:endParaRPr lang="en-US"/>
        </a:p>
      </dgm:t>
    </dgm:pt>
    <dgm:pt modelId="{F854364E-3402-453D-8DC9-342E80E26D55}" type="sibTrans" cxnId="{80618DF1-3E6D-4E79-B735-AD55776CD87D}">
      <dgm:prSet/>
      <dgm:spPr/>
      <dgm:t>
        <a:bodyPr/>
        <a:lstStyle/>
        <a:p>
          <a:endParaRPr lang="en-US"/>
        </a:p>
      </dgm:t>
    </dgm:pt>
    <dgm:pt modelId="{C507B179-6F1D-4F23-8192-12FA3E83802D}">
      <dgm:prSet phldrT="[Text]" custT="1"/>
      <dgm:spPr/>
      <dgm:t>
        <a:bodyPr/>
        <a:lstStyle/>
        <a:p>
          <a:r>
            <a:rPr lang="en-US" sz="2000" b="1" dirty="0" smtClean="0"/>
            <a:t>Goals</a:t>
          </a:r>
          <a:endParaRPr lang="en-US" sz="2000" b="1" dirty="0"/>
        </a:p>
      </dgm:t>
    </dgm:pt>
    <dgm:pt modelId="{3631D842-BC44-4BA9-A20A-610966F5A70C}" type="parTrans" cxnId="{8323BB88-2906-4F35-8492-9F1C267E0AC4}">
      <dgm:prSet/>
      <dgm:spPr/>
      <dgm:t>
        <a:bodyPr/>
        <a:lstStyle/>
        <a:p>
          <a:endParaRPr lang="en-US"/>
        </a:p>
      </dgm:t>
    </dgm:pt>
    <dgm:pt modelId="{04482655-3F0C-4AD0-B2D6-FEA234A10319}" type="sibTrans" cxnId="{8323BB88-2906-4F35-8492-9F1C267E0AC4}">
      <dgm:prSet/>
      <dgm:spPr/>
      <dgm:t>
        <a:bodyPr/>
        <a:lstStyle/>
        <a:p>
          <a:endParaRPr lang="en-US"/>
        </a:p>
      </dgm:t>
    </dgm:pt>
    <dgm:pt modelId="{0DAFCC98-BA97-4AB7-BF45-17BE4B06E8B5}" type="pres">
      <dgm:prSet presAssocID="{A420340C-EDE3-44A8-B047-BAE74240A71C}" presName="Name0" presStyleCnt="0">
        <dgm:presLayoutVars>
          <dgm:dir/>
          <dgm:resizeHandles val="exact"/>
        </dgm:presLayoutVars>
      </dgm:prSet>
      <dgm:spPr/>
      <dgm:t>
        <a:bodyPr/>
        <a:lstStyle/>
        <a:p>
          <a:endParaRPr lang="en-US"/>
        </a:p>
      </dgm:t>
    </dgm:pt>
    <dgm:pt modelId="{71A5AD06-46F6-4AAC-81AD-854B2C56DF6A}" type="pres">
      <dgm:prSet presAssocID="{16AF6ABD-6CC6-4237-AA07-ACB37F64342E}" presName="compNode" presStyleCnt="0"/>
      <dgm:spPr/>
    </dgm:pt>
    <dgm:pt modelId="{586248D8-7B5C-415C-A009-0C824A61F8C3}" type="pres">
      <dgm:prSet presAssocID="{16AF6ABD-6CC6-4237-AA07-ACB37F64342E}"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ED21AFAA-3064-4693-B650-45FDBB502DC3}" type="pres">
      <dgm:prSet presAssocID="{16AF6ABD-6CC6-4237-AA07-ACB37F64342E}" presName="textRect" presStyleLbl="revTx" presStyleIdx="0" presStyleCnt="5">
        <dgm:presLayoutVars>
          <dgm:bulletEnabled val="1"/>
        </dgm:presLayoutVars>
      </dgm:prSet>
      <dgm:spPr/>
      <dgm:t>
        <a:bodyPr/>
        <a:lstStyle/>
        <a:p>
          <a:endParaRPr lang="en-US"/>
        </a:p>
      </dgm:t>
    </dgm:pt>
    <dgm:pt modelId="{2470C652-2C42-4241-8CB9-4ED26CE031C7}" type="pres">
      <dgm:prSet presAssocID="{E5BD6818-8889-4ADE-B8AF-805EA99CDDB1}" presName="sibTrans" presStyleLbl="sibTrans2D1" presStyleIdx="0" presStyleCnt="0"/>
      <dgm:spPr/>
      <dgm:t>
        <a:bodyPr/>
        <a:lstStyle/>
        <a:p>
          <a:endParaRPr lang="en-US"/>
        </a:p>
      </dgm:t>
    </dgm:pt>
    <dgm:pt modelId="{FBCE2546-F184-4836-9528-10A11C64AD39}" type="pres">
      <dgm:prSet presAssocID="{A7A6C0B0-6A3B-4864-ADB8-712C8584D840}" presName="compNode" presStyleCnt="0"/>
      <dgm:spPr/>
    </dgm:pt>
    <dgm:pt modelId="{2D70679A-1E4F-4FF2-BB30-BA9ECCCC436D}" type="pres">
      <dgm:prSet presAssocID="{A7A6C0B0-6A3B-4864-ADB8-712C8584D840}" presName="pictRect" presStyleLbl="node1" presStyleIdx="1" presStyleCnt="5" custScaleX="107369" custScaleY="129669"/>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8B5D37D0-46B7-4427-98D4-2ABC4A50BA67}" type="pres">
      <dgm:prSet presAssocID="{A7A6C0B0-6A3B-4864-ADB8-712C8584D840}" presName="textRect" presStyleLbl="revTx" presStyleIdx="1" presStyleCnt="5">
        <dgm:presLayoutVars>
          <dgm:bulletEnabled val="1"/>
        </dgm:presLayoutVars>
      </dgm:prSet>
      <dgm:spPr/>
      <dgm:t>
        <a:bodyPr/>
        <a:lstStyle/>
        <a:p>
          <a:endParaRPr lang="en-US"/>
        </a:p>
      </dgm:t>
    </dgm:pt>
    <dgm:pt modelId="{549CBD9D-BEBB-43BE-9C98-597AA1E60D7F}" type="pres">
      <dgm:prSet presAssocID="{73B906D2-163E-4521-8297-874114AD1959}" presName="sibTrans" presStyleLbl="sibTrans2D1" presStyleIdx="0" presStyleCnt="0"/>
      <dgm:spPr/>
      <dgm:t>
        <a:bodyPr/>
        <a:lstStyle/>
        <a:p>
          <a:endParaRPr lang="en-US"/>
        </a:p>
      </dgm:t>
    </dgm:pt>
    <dgm:pt modelId="{95198AB5-8C25-4CCD-BA3E-B5174CFD1723}" type="pres">
      <dgm:prSet presAssocID="{7D776C2C-DA71-4BFA-BDB4-DEB489FA6CA4}" presName="compNode" presStyleCnt="0"/>
      <dgm:spPr/>
    </dgm:pt>
    <dgm:pt modelId="{8288BCED-B1D3-4876-AD47-282C63C72820}" type="pres">
      <dgm:prSet presAssocID="{7D776C2C-DA71-4BFA-BDB4-DEB489FA6CA4}" presName="pict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685DFC2D-650F-42B7-A161-969B82DDBFA0}" type="pres">
      <dgm:prSet presAssocID="{7D776C2C-DA71-4BFA-BDB4-DEB489FA6CA4}" presName="textRect" presStyleLbl="revTx" presStyleIdx="2" presStyleCnt="5">
        <dgm:presLayoutVars>
          <dgm:bulletEnabled val="1"/>
        </dgm:presLayoutVars>
      </dgm:prSet>
      <dgm:spPr/>
      <dgm:t>
        <a:bodyPr/>
        <a:lstStyle/>
        <a:p>
          <a:endParaRPr lang="en-US"/>
        </a:p>
      </dgm:t>
    </dgm:pt>
    <dgm:pt modelId="{626FC3F3-1DA3-4E28-AB28-4992670DCC64}" type="pres">
      <dgm:prSet presAssocID="{DCA9B7DC-D5FE-4185-80FD-CB5B3162720D}" presName="sibTrans" presStyleLbl="sibTrans2D1" presStyleIdx="0" presStyleCnt="0"/>
      <dgm:spPr/>
      <dgm:t>
        <a:bodyPr/>
        <a:lstStyle/>
        <a:p>
          <a:endParaRPr lang="en-US"/>
        </a:p>
      </dgm:t>
    </dgm:pt>
    <dgm:pt modelId="{8F26F782-0AD4-426F-A05E-41ACD508F20F}" type="pres">
      <dgm:prSet presAssocID="{441A4006-2422-4171-9A18-C920709AA0D6}" presName="compNode" presStyleCnt="0"/>
      <dgm:spPr/>
    </dgm:pt>
    <dgm:pt modelId="{4D96FD9F-43F3-4ED6-BC8D-30C85300AAAD}" type="pres">
      <dgm:prSet presAssocID="{441A4006-2422-4171-9A18-C920709AA0D6}" presName="pictRect" presStyleLbl="node1" presStyleIdx="3" presStyleCnt="5" custScaleX="98871" custScaleY="128948"/>
      <dgm:spPr>
        <a:blipFill>
          <a:blip xmlns:r="http://schemas.openxmlformats.org/officeDocument/2006/relationships" r:embed="rId4">
            <a:extLst>
              <a:ext uri="{28A0092B-C50C-407E-A947-70E740481C1C}">
                <a14:useLocalDpi xmlns:a14="http://schemas.microsoft.com/office/drawing/2010/main" val="0"/>
              </a:ext>
            </a:extLst>
          </a:blip>
          <a:srcRect/>
          <a:stretch>
            <a:fillRect t="-13000" b="-13000"/>
          </a:stretch>
        </a:blipFill>
      </dgm:spPr>
    </dgm:pt>
    <dgm:pt modelId="{249E7CE0-418C-4DE6-98DA-8D541F2F71DB}" type="pres">
      <dgm:prSet presAssocID="{441A4006-2422-4171-9A18-C920709AA0D6}" presName="textRect" presStyleLbl="revTx" presStyleIdx="3" presStyleCnt="5">
        <dgm:presLayoutVars>
          <dgm:bulletEnabled val="1"/>
        </dgm:presLayoutVars>
      </dgm:prSet>
      <dgm:spPr/>
      <dgm:t>
        <a:bodyPr/>
        <a:lstStyle/>
        <a:p>
          <a:endParaRPr lang="en-US"/>
        </a:p>
      </dgm:t>
    </dgm:pt>
    <dgm:pt modelId="{7830E1A2-4949-4EA7-801E-D3E5CADADBCC}" type="pres">
      <dgm:prSet presAssocID="{F854364E-3402-453D-8DC9-342E80E26D55}" presName="sibTrans" presStyleLbl="sibTrans2D1" presStyleIdx="0" presStyleCnt="0"/>
      <dgm:spPr/>
      <dgm:t>
        <a:bodyPr/>
        <a:lstStyle/>
        <a:p>
          <a:endParaRPr lang="en-US"/>
        </a:p>
      </dgm:t>
    </dgm:pt>
    <dgm:pt modelId="{7F0F84D1-F13E-4EE8-934F-CF17B15C90D1}" type="pres">
      <dgm:prSet presAssocID="{C507B179-6F1D-4F23-8192-12FA3E83802D}" presName="compNode" presStyleCnt="0"/>
      <dgm:spPr/>
    </dgm:pt>
    <dgm:pt modelId="{F2821DB6-984F-44D2-A313-085DFCEF191F}" type="pres">
      <dgm:prSet presAssocID="{C507B179-6F1D-4F23-8192-12FA3E83802D}" presName="pict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dgm:spPr>
    </dgm:pt>
    <dgm:pt modelId="{5A0E04B6-A9BB-4AED-8C3F-8DED9B7BFFC3}" type="pres">
      <dgm:prSet presAssocID="{C507B179-6F1D-4F23-8192-12FA3E83802D}" presName="textRect" presStyleLbl="revTx" presStyleIdx="4" presStyleCnt="5">
        <dgm:presLayoutVars>
          <dgm:bulletEnabled val="1"/>
        </dgm:presLayoutVars>
      </dgm:prSet>
      <dgm:spPr/>
      <dgm:t>
        <a:bodyPr/>
        <a:lstStyle/>
        <a:p>
          <a:endParaRPr lang="en-US"/>
        </a:p>
      </dgm:t>
    </dgm:pt>
  </dgm:ptLst>
  <dgm:cxnLst>
    <dgm:cxn modelId="{DE4A2888-98DE-45C4-95EC-06DA7943BFC4}" srcId="{A420340C-EDE3-44A8-B047-BAE74240A71C}" destId="{7D776C2C-DA71-4BFA-BDB4-DEB489FA6CA4}" srcOrd="2" destOrd="0" parTransId="{6E94EE80-67D7-4099-A06B-DAC51CBC99D1}" sibTransId="{DCA9B7DC-D5FE-4185-80FD-CB5B3162720D}"/>
    <dgm:cxn modelId="{175085D9-D439-4205-A1D4-B6F1063412FA}" srcId="{A420340C-EDE3-44A8-B047-BAE74240A71C}" destId="{16AF6ABD-6CC6-4237-AA07-ACB37F64342E}" srcOrd="0" destOrd="0" parTransId="{B6AC9219-EC5E-4225-B677-C6F50628FBF2}" sibTransId="{E5BD6818-8889-4ADE-B8AF-805EA99CDDB1}"/>
    <dgm:cxn modelId="{3329D9D9-395D-4CE0-AB78-9E3D0D9FA0C1}" type="presOf" srcId="{E5BD6818-8889-4ADE-B8AF-805EA99CDDB1}" destId="{2470C652-2C42-4241-8CB9-4ED26CE031C7}" srcOrd="0" destOrd="0" presId="urn:microsoft.com/office/officeart/2005/8/layout/pList1#1"/>
    <dgm:cxn modelId="{B46F8196-FAB0-495F-9824-D5FA8EA93BAE}" type="presOf" srcId="{16AF6ABD-6CC6-4237-AA07-ACB37F64342E}" destId="{ED21AFAA-3064-4693-B650-45FDBB502DC3}" srcOrd="0" destOrd="0" presId="urn:microsoft.com/office/officeart/2005/8/layout/pList1#1"/>
    <dgm:cxn modelId="{76BB91E3-98E1-494E-8938-31C06F8361C5}" type="presOf" srcId="{A7A6C0B0-6A3B-4864-ADB8-712C8584D840}" destId="{8B5D37D0-46B7-4427-98D4-2ABC4A50BA67}" srcOrd="0" destOrd="0" presId="urn:microsoft.com/office/officeart/2005/8/layout/pList1#1"/>
    <dgm:cxn modelId="{41E7E512-A502-401E-AC9E-6485F4987F7A}" type="presOf" srcId="{73B906D2-163E-4521-8297-874114AD1959}" destId="{549CBD9D-BEBB-43BE-9C98-597AA1E60D7F}" srcOrd="0" destOrd="0" presId="urn:microsoft.com/office/officeart/2005/8/layout/pList1#1"/>
    <dgm:cxn modelId="{3055A49F-E9FF-4CE8-B371-6BAC551CA27A}" type="presOf" srcId="{C507B179-6F1D-4F23-8192-12FA3E83802D}" destId="{5A0E04B6-A9BB-4AED-8C3F-8DED9B7BFFC3}" srcOrd="0" destOrd="0" presId="urn:microsoft.com/office/officeart/2005/8/layout/pList1#1"/>
    <dgm:cxn modelId="{8B8A690C-F553-4DF0-9598-CFCFA064718E}" type="presOf" srcId="{A420340C-EDE3-44A8-B047-BAE74240A71C}" destId="{0DAFCC98-BA97-4AB7-BF45-17BE4B06E8B5}" srcOrd="0" destOrd="0" presId="urn:microsoft.com/office/officeart/2005/8/layout/pList1#1"/>
    <dgm:cxn modelId="{B89557FE-3AC5-44F1-B24E-202A35C52859}" type="presOf" srcId="{441A4006-2422-4171-9A18-C920709AA0D6}" destId="{249E7CE0-418C-4DE6-98DA-8D541F2F71DB}" srcOrd="0" destOrd="0" presId="urn:microsoft.com/office/officeart/2005/8/layout/pList1#1"/>
    <dgm:cxn modelId="{8323BB88-2906-4F35-8492-9F1C267E0AC4}" srcId="{A420340C-EDE3-44A8-B047-BAE74240A71C}" destId="{C507B179-6F1D-4F23-8192-12FA3E83802D}" srcOrd="4" destOrd="0" parTransId="{3631D842-BC44-4BA9-A20A-610966F5A70C}" sibTransId="{04482655-3F0C-4AD0-B2D6-FEA234A10319}"/>
    <dgm:cxn modelId="{33748B9C-70D7-4995-A9F1-E4FB24DF097D}" type="presOf" srcId="{DCA9B7DC-D5FE-4185-80FD-CB5B3162720D}" destId="{626FC3F3-1DA3-4E28-AB28-4992670DCC64}" srcOrd="0" destOrd="0" presId="urn:microsoft.com/office/officeart/2005/8/layout/pList1#1"/>
    <dgm:cxn modelId="{80618DF1-3E6D-4E79-B735-AD55776CD87D}" srcId="{A420340C-EDE3-44A8-B047-BAE74240A71C}" destId="{441A4006-2422-4171-9A18-C920709AA0D6}" srcOrd="3" destOrd="0" parTransId="{C77E3239-64D5-4E5A-9279-1A6F93CAA2B5}" sibTransId="{F854364E-3402-453D-8DC9-342E80E26D55}"/>
    <dgm:cxn modelId="{038BABE2-0145-4A86-94F2-B7ECCC6C8CEF}" srcId="{A420340C-EDE3-44A8-B047-BAE74240A71C}" destId="{A7A6C0B0-6A3B-4864-ADB8-712C8584D840}" srcOrd="1" destOrd="0" parTransId="{E535B974-64E1-44F6-8C6D-62900B6A1C4D}" sibTransId="{73B906D2-163E-4521-8297-874114AD1959}"/>
    <dgm:cxn modelId="{F80853A5-8E60-4B45-84BD-BA260B53EB48}" type="presOf" srcId="{F854364E-3402-453D-8DC9-342E80E26D55}" destId="{7830E1A2-4949-4EA7-801E-D3E5CADADBCC}" srcOrd="0" destOrd="0" presId="urn:microsoft.com/office/officeart/2005/8/layout/pList1#1"/>
    <dgm:cxn modelId="{90AB9E98-E8A7-4016-8B40-F08816821D84}" type="presOf" srcId="{7D776C2C-DA71-4BFA-BDB4-DEB489FA6CA4}" destId="{685DFC2D-650F-42B7-A161-969B82DDBFA0}" srcOrd="0" destOrd="0" presId="urn:microsoft.com/office/officeart/2005/8/layout/pList1#1"/>
    <dgm:cxn modelId="{FE18E3A8-42F4-4581-9EFB-2E006817D05A}" type="presParOf" srcId="{0DAFCC98-BA97-4AB7-BF45-17BE4B06E8B5}" destId="{71A5AD06-46F6-4AAC-81AD-854B2C56DF6A}" srcOrd="0" destOrd="0" presId="urn:microsoft.com/office/officeart/2005/8/layout/pList1#1"/>
    <dgm:cxn modelId="{5A77024B-38EA-4ED3-B8DA-B2E212945676}" type="presParOf" srcId="{71A5AD06-46F6-4AAC-81AD-854B2C56DF6A}" destId="{586248D8-7B5C-415C-A009-0C824A61F8C3}" srcOrd="0" destOrd="0" presId="urn:microsoft.com/office/officeart/2005/8/layout/pList1#1"/>
    <dgm:cxn modelId="{B76EDA17-793F-4C7D-891B-657E585D5B07}" type="presParOf" srcId="{71A5AD06-46F6-4AAC-81AD-854B2C56DF6A}" destId="{ED21AFAA-3064-4693-B650-45FDBB502DC3}" srcOrd="1" destOrd="0" presId="urn:microsoft.com/office/officeart/2005/8/layout/pList1#1"/>
    <dgm:cxn modelId="{E77DC84A-F49C-44C7-B141-16EC046AC153}" type="presParOf" srcId="{0DAFCC98-BA97-4AB7-BF45-17BE4B06E8B5}" destId="{2470C652-2C42-4241-8CB9-4ED26CE031C7}" srcOrd="1" destOrd="0" presId="urn:microsoft.com/office/officeart/2005/8/layout/pList1#1"/>
    <dgm:cxn modelId="{F402D244-9D66-448E-94AF-1920FE0CB431}" type="presParOf" srcId="{0DAFCC98-BA97-4AB7-BF45-17BE4B06E8B5}" destId="{FBCE2546-F184-4836-9528-10A11C64AD39}" srcOrd="2" destOrd="0" presId="urn:microsoft.com/office/officeart/2005/8/layout/pList1#1"/>
    <dgm:cxn modelId="{1BC58AEE-03B0-4F18-8FDA-37574C19C02A}" type="presParOf" srcId="{FBCE2546-F184-4836-9528-10A11C64AD39}" destId="{2D70679A-1E4F-4FF2-BB30-BA9ECCCC436D}" srcOrd="0" destOrd="0" presId="urn:microsoft.com/office/officeart/2005/8/layout/pList1#1"/>
    <dgm:cxn modelId="{FEA142B5-E073-43BA-B44D-3C90C3A45600}" type="presParOf" srcId="{FBCE2546-F184-4836-9528-10A11C64AD39}" destId="{8B5D37D0-46B7-4427-98D4-2ABC4A50BA67}" srcOrd="1" destOrd="0" presId="urn:microsoft.com/office/officeart/2005/8/layout/pList1#1"/>
    <dgm:cxn modelId="{9A0946B8-558B-4D2A-891F-8615E6EEB069}" type="presParOf" srcId="{0DAFCC98-BA97-4AB7-BF45-17BE4B06E8B5}" destId="{549CBD9D-BEBB-43BE-9C98-597AA1E60D7F}" srcOrd="3" destOrd="0" presId="urn:microsoft.com/office/officeart/2005/8/layout/pList1#1"/>
    <dgm:cxn modelId="{34CC0090-BC99-4F04-B7A1-404CB3FDD513}" type="presParOf" srcId="{0DAFCC98-BA97-4AB7-BF45-17BE4B06E8B5}" destId="{95198AB5-8C25-4CCD-BA3E-B5174CFD1723}" srcOrd="4" destOrd="0" presId="urn:microsoft.com/office/officeart/2005/8/layout/pList1#1"/>
    <dgm:cxn modelId="{EE6754FB-ADD5-4CAF-894F-A2E67C1D3514}" type="presParOf" srcId="{95198AB5-8C25-4CCD-BA3E-B5174CFD1723}" destId="{8288BCED-B1D3-4876-AD47-282C63C72820}" srcOrd="0" destOrd="0" presId="urn:microsoft.com/office/officeart/2005/8/layout/pList1#1"/>
    <dgm:cxn modelId="{4D7C87DB-3A11-4D86-971E-DF683ACAE872}" type="presParOf" srcId="{95198AB5-8C25-4CCD-BA3E-B5174CFD1723}" destId="{685DFC2D-650F-42B7-A161-969B82DDBFA0}" srcOrd="1" destOrd="0" presId="urn:microsoft.com/office/officeart/2005/8/layout/pList1#1"/>
    <dgm:cxn modelId="{43AAF562-5F39-4217-9273-0C801EC48047}" type="presParOf" srcId="{0DAFCC98-BA97-4AB7-BF45-17BE4B06E8B5}" destId="{626FC3F3-1DA3-4E28-AB28-4992670DCC64}" srcOrd="5" destOrd="0" presId="urn:microsoft.com/office/officeart/2005/8/layout/pList1#1"/>
    <dgm:cxn modelId="{023E7AF5-4E37-4530-812C-EDC64CEB8C3D}" type="presParOf" srcId="{0DAFCC98-BA97-4AB7-BF45-17BE4B06E8B5}" destId="{8F26F782-0AD4-426F-A05E-41ACD508F20F}" srcOrd="6" destOrd="0" presId="urn:microsoft.com/office/officeart/2005/8/layout/pList1#1"/>
    <dgm:cxn modelId="{61D55D5D-2DC9-4693-9A7C-A339ECF2CCA3}" type="presParOf" srcId="{8F26F782-0AD4-426F-A05E-41ACD508F20F}" destId="{4D96FD9F-43F3-4ED6-BC8D-30C85300AAAD}" srcOrd="0" destOrd="0" presId="urn:microsoft.com/office/officeart/2005/8/layout/pList1#1"/>
    <dgm:cxn modelId="{3E9E6C7D-3C12-4612-86F7-4357D127615A}" type="presParOf" srcId="{8F26F782-0AD4-426F-A05E-41ACD508F20F}" destId="{249E7CE0-418C-4DE6-98DA-8D541F2F71DB}" srcOrd="1" destOrd="0" presId="urn:microsoft.com/office/officeart/2005/8/layout/pList1#1"/>
    <dgm:cxn modelId="{0B40BCDE-6EA1-42E5-A4B9-51D2E3EFB76F}" type="presParOf" srcId="{0DAFCC98-BA97-4AB7-BF45-17BE4B06E8B5}" destId="{7830E1A2-4949-4EA7-801E-D3E5CADADBCC}" srcOrd="7" destOrd="0" presId="urn:microsoft.com/office/officeart/2005/8/layout/pList1#1"/>
    <dgm:cxn modelId="{02B973EC-8AAD-4129-99D3-6D7DA98EA495}" type="presParOf" srcId="{0DAFCC98-BA97-4AB7-BF45-17BE4B06E8B5}" destId="{7F0F84D1-F13E-4EE8-934F-CF17B15C90D1}" srcOrd="8" destOrd="0" presId="urn:microsoft.com/office/officeart/2005/8/layout/pList1#1"/>
    <dgm:cxn modelId="{19DAA437-EFBB-4700-9211-0137A9DA7FB4}" type="presParOf" srcId="{7F0F84D1-F13E-4EE8-934F-CF17B15C90D1}" destId="{F2821DB6-984F-44D2-A313-085DFCEF191F}" srcOrd="0" destOrd="0" presId="urn:microsoft.com/office/officeart/2005/8/layout/pList1#1"/>
    <dgm:cxn modelId="{159AF8B0-DE1A-4672-97D6-88ADC568C2A1}" type="presParOf" srcId="{7F0F84D1-F13E-4EE8-934F-CF17B15C90D1}" destId="{5A0E04B6-A9BB-4AED-8C3F-8DED9B7BFFC3}" srcOrd="1" destOrd="0" presId="urn:microsoft.com/office/officeart/2005/8/layout/p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A7C66F-BDC4-4DF0-A98E-07D4A80BC4D4}" type="doc">
      <dgm:prSet loTypeId="urn:microsoft.com/office/officeart/2005/8/layout/default#1" loCatId="list" qsTypeId="urn:microsoft.com/office/officeart/2005/8/quickstyle/simple1" qsCatId="simple" csTypeId="urn:microsoft.com/office/officeart/2005/8/colors/accent1_2" csCatId="accent1" phldr="1"/>
      <dgm:spPr/>
      <dgm:t>
        <a:bodyPr/>
        <a:lstStyle/>
        <a:p>
          <a:endParaRPr lang="en-US"/>
        </a:p>
      </dgm:t>
    </dgm:pt>
    <dgm:pt modelId="{33178BF4-BED6-4D04-8F74-F8DDC634A1F9}">
      <dgm:prSet phldrT="[Text]"/>
      <dgm:spPr>
        <a:solidFill>
          <a:schemeClr val="tx1"/>
        </a:solidFill>
      </dgm:spPr>
      <dgm:t>
        <a:bodyPr/>
        <a:lstStyle/>
        <a:p>
          <a:r>
            <a:rPr lang="en-US" dirty="0" smtClean="0"/>
            <a:t>Religion</a:t>
          </a:r>
          <a:endParaRPr lang="en-US" dirty="0"/>
        </a:p>
      </dgm:t>
    </dgm:pt>
    <dgm:pt modelId="{510DE73E-61F2-4D30-A7D4-5347106D3054}" type="parTrans" cxnId="{5198D8CF-4488-4B8A-901C-D622A1E6216C}">
      <dgm:prSet/>
      <dgm:spPr/>
      <dgm:t>
        <a:bodyPr/>
        <a:lstStyle/>
        <a:p>
          <a:endParaRPr lang="en-US"/>
        </a:p>
      </dgm:t>
    </dgm:pt>
    <dgm:pt modelId="{C7CC6C56-D638-41C0-A598-A4598982CC51}" type="sibTrans" cxnId="{5198D8CF-4488-4B8A-901C-D622A1E6216C}">
      <dgm:prSet/>
      <dgm:spPr/>
      <dgm:t>
        <a:bodyPr/>
        <a:lstStyle/>
        <a:p>
          <a:endParaRPr lang="en-US"/>
        </a:p>
      </dgm:t>
    </dgm:pt>
    <dgm:pt modelId="{2F5F1495-8F7B-439E-81C4-08EFCAB79912}">
      <dgm:prSet phldrT="[Text]"/>
      <dgm:spPr>
        <a:solidFill>
          <a:schemeClr val="accent5">
            <a:lumMod val="60000"/>
            <a:lumOff val="40000"/>
          </a:schemeClr>
        </a:solidFill>
      </dgm:spPr>
      <dgm:t>
        <a:bodyPr/>
        <a:lstStyle/>
        <a:p>
          <a:r>
            <a:rPr lang="en-US" dirty="0" smtClean="0">
              <a:solidFill>
                <a:schemeClr val="tx1">
                  <a:lumMod val="95000"/>
                  <a:lumOff val="5000"/>
                </a:schemeClr>
              </a:solidFill>
            </a:rPr>
            <a:t>State</a:t>
          </a:r>
          <a:endParaRPr lang="en-US" dirty="0">
            <a:solidFill>
              <a:schemeClr val="tx1">
                <a:lumMod val="95000"/>
                <a:lumOff val="5000"/>
              </a:schemeClr>
            </a:solidFill>
          </a:endParaRPr>
        </a:p>
      </dgm:t>
    </dgm:pt>
    <dgm:pt modelId="{353AAF0F-456E-42F7-94C1-0A21A8E9F3B6}" type="parTrans" cxnId="{B01325CB-C73F-46CE-AB98-4ECF7609FE00}">
      <dgm:prSet/>
      <dgm:spPr/>
      <dgm:t>
        <a:bodyPr/>
        <a:lstStyle/>
        <a:p>
          <a:endParaRPr lang="en-US"/>
        </a:p>
      </dgm:t>
    </dgm:pt>
    <dgm:pt modelId="{42C2F254-D702-4D22-9564-620363BB73EE}" type="sibTrans" cxnId="{B01325CB-C73F-46CE-AB98-4ECF7609FE00}">
      <dgm:prSet/>
      <dgm:spPr/>
      <dgm:t>
        <a:bodyPr/>
        <a:lstStyle/>
        <a:p>
          <a:endParaRPr lang="en-US"/>
        </a:p>
      </dgm:t>
    </dgm:pt>
    <dgm:pt modelId="{F1933FD7-EE76-49CB-88FB-018AD7D1ECDC}">
      <dgm:prSet phldrT="[Text]"/>
      <dgm:spPr>
        <a:solidFill>
          <a:schemeClr val="accent6">
            <a:lumMod val="20000"/>
            <a:lumOff val="80000"/>
          </a:schemeClr>
        </a:solidFill>
      </dgm:spPr>
      <dgm:t>
        <a:bodyPr/>
        <a:lstStyle/>
        <a:p>
          <a:r>
            <a:rPr lang="en-US" dirty="0" smtClean="0">
              <a:solidFill>
                <a:schemeClr val="tx1">
                  <a:lumMod val="75000"/>
                  <a:lumOff val="25000"/>
                </a:schemeClr>
              </a:solidFill>
            </a:rPr>
            <a:t>Social</a:t>
          </a:r>
          <a:r>
            <a:rPr lang="en-US" dirty="0" smtClean="0"/>
            <a:t> </a:t>
          </a:r>
          <a:r>
            <a:rPr lang="en-US" dirty="0" smtClean="0">
              <a:solidFill>
                <a:schemeClr val="tx1">
                  <a:lumMod val="75000"/>
                  <a:lumOff val="25000"/>
                </a:schemeClr>
              </a:solidFill>
            </a:rPr>
            <a:t>responsibility</a:t>
          </a:r>
          <a:endParaRPr lang="en-US" dirty="0">
            <a:solidFill>
              <a:schemeClr val="tx1">
                <a:lumMod val="75000"/>
                <a:lumOff val="25000"/>
              </a:schemeClr>
            </a:solidFill>
          </a:endParaRPr>
        </a:p>
      </dgm:t>
    </dgm:pt>
    <dgm:pt modelId="{F72EA8A6-31DB-4B25-9E2F-C640CB5B9BB2}" type="parTrans" cxnId="{3D458942-C69F-4B8D-8B0D-8CB80C2BF7DD}">
      <dgm:prSet/>
      <dgm:spPr/>
      <dgm:t>
        <a:bodyPr/>
        <a:lstStyle/>
        <a:p>
          <a:endParaRPr lang="en-US"/>
        </a:p>
      </dgm:t>
    </dgm:pt>
    <dgm:pt modelId="{4F142C00-4407-493B-9B89-9AA5F3E92288}" type="sibTrans" cxnId="{3D458942-C69F-4B8D-8B0D-8CB80C2BF7DD}">
      <dgm:prSet/>
      <dgm:spPr/>
      <dgm:t>
        <a:bodyPr/>
        <a:lstStyle/>
        <a:p>
          <a:endParaRPr lang="en-US"/>
        </a:p>
      </dgm:t>
    </dgm:pt>
    <dgm:pt modelId="{B4E3CBAD-8F2D-43A0-A449-6E8A04EBDE0E}">
      <dgm:prSet phldrT="[Text]"/>
      <dgm:spPr>
        <a:solidFill>
          <a:schemeClr val="accent6">
            <a:lumMod val="60000"/>
            <a:lumOff val="40000"/>
          </a:schemeClr>
        </a:solidFill>
      </dgm:spPr>
      <dgm:t>
        <a:bodyPr/>
        <a:lstStyle/>
        <a:p>
          <a:r>
            <a:rPr lang="en-US" dirty="0" smtClean="0">
              <a:solidFill>
                <a:schemeClr val="tx1"/>
              </a:solidFill>
            </a:rPr>
            <a:t>Culture</a:t>
          </a:r>
          <a:endParaRPr lang="en-US" dirty="0">
            <a:solidFill>
              <a:schemeClr val="tx1"/>
            </a:solidFill>
          </a:endParaRPr>
        </a:p>
      </dgm:t>
    </dgm:pt>
    <dgm:pt modelId="{C9200AE6-93B0-4A04-9658-985608A1C409}" type="parTrans" cxnId="{313CEE9E-0DC9-4F8E-8DCF-B096C2029AEE}">
      <dgm:prSet/>
      <dgm:spPr/>
      <dgm:t>
        <a:bodyPr/>
        <a:lstStyle/>
        <a:p>
          <a:endParaRPr lang="en-US"/>
        </a:p>
      </dgm:t>
    </dgm:pt>
    <dgm:pt modelId="{CD4CD9A3-A7B2-404C-8469-721DDAAD9172}" type="sibTrans" cxnId="{313CEE9E-0DC9-4F8E-8DCF-B096C2029AEE}">
      <dgm:prSet/>
      <dgm:spPr/>
      <dgm:t>
        <a:bodyPr/>
        <a:lstStyle/>
        <a:p>
          <a:endParaRPr lang="en-US"/>
        </a:p>
      </dgm:t>
    </dgm:pt>
    <dgm:pt modelId="{07AC0645-66D8-4133-8C75-B705992AAD93}">
      <dgm:prSet phldrT="[Text]"/>
      <dgm:spPr>
        <a:solidFill>
          <a:schemeClr val="accent5">
            <a:lumMod val="20000"/>
            <a:lumOff val="80000"/>
          </a:schemeClr>
        </a:solidFill>
      </dgm:spPr>
      <dgm:t>
        <a:bodyPr/>
        <a:lstStyle/>
        <a:p>
          <a:r>
            <a:rPr lang="en-US" dirty="0" smtClean="0">
              <a:solidFill>
                <a:schemeClr val="tx1">
                  <a:lumMod val="95000"/>
                  <a:lumOff val="5000"/>
                </a:schemeClr>
              </a:solidFill>
            </a:rPr>
            <a:t>History</a:t>
          </a:r>
          <a:endParaRPr lang="en-US" dirty="0">
            <a:solidFill>
              <a:schemeClr val="tx1">
                <a:lumMod val="95000"/>
                <a:lumOff val="5000"/>
              </a:schemeClr>
            </a:solidFill>
          </a:endParaRPr>
        </a:p>
      </dgm:t>
    </dgm:pt>
    <dgm:pt modelId="{009F36CC-C1E8-4ED5-9C0C-DAB93527A58B}" type="parTrans" cxnId="{34025884-CA0E-4A5F-8D35-49AA1D68F1E7}">
      <dgm:prSet/>
      <dgm:spPr/>
      <dgm:t>
        <a:bodyPr/>
        <a:lstStyle/>
        <a:p>
          <a:endParaRPr lang="en-US"/>
        </a:p>
      </dgm:t>
    </dgm:pt>
    <dgm:pt modelId="{695B0826-8772-45C8-8BCB-8042D2081C41}" type="sibTrans" cxnId="{34025884-CA0E-4A5F-8D35-49AA1D68F1E7}">
      <dgm:prSet/>
      <dgm:spPr/>
      <dgm:t>
        <a:bodyPr/>
        <a:lstStyle/>
        <a:p>
          <a:endParaRPr lang="en-US"/>
        </a:p>
      </dgm:t>
    </dgm:pt>
    <dgm:pt modelId="{E4BD58CF-3761-48AD-9351-08522CE5885D}" type="pres">
      <dgm:prSet presAssocID="{68A7C66F-BDC4-4DF0-A98E-07D4A80BC4D4}" presName="diagram" presStyleCnt="0">
        <dgm:presLayoutVars>
          <dgm:dir/>
          <dgm:resizeHandles val="exact"/>
        </dgm:presLayoutVars>
      </dgm:prSet>
      <dgm:spPr/>
      <dgm:t>
        <a:bodyPr/>
        <a:lstStyle/>
        <a:p>
          <a:endParaRPr lang="en-US"/>
        </a:p>
      </dgm:t>
    </dgm:pt>
    <dgm:pt modelId="{E24531BE-03BF-41F7-9950-487E6FD485FA}" type="pres">
      <dgm:prSet presAssocID="{33178BF4-BED6-4D04-8F74-F8DDC634A1F9}" presName="node" presStyleLbl="node1" presStyleIdx="0" presStyleCnt="5" custLinFactNeighborX="1682" custLinFactNeighborY="-216">
        <dgm:presLayoutVars>
          <dgm:bulletEnabled val="1"/>
        </dgm:presLayoutVars>
      </dgm:prSet>
      <dgm:spPr/>
      <dgm:t>
        <a:bodyPr/>
        <a:lstStyle/>
        <a:p>
          <a:endParaRPr lang="en-US"/>
        </a:p>
      </dgm:t>
    </dgm:pt>
    <dgm:pt modelId="{597CC733-6725-4AD3-9625-656E75842560}" type="pres">
      <dgm:prSet presAssocID="{C7CC6C56-D638-41C0-A598-A4598982CC51}" presName="sibTrans" presStyleCnt="0"/>
      <dgm:spPr/>
    </dgm:pt>
    <dgm:pt modelId="{B7D3AC82-F1DA-4634-A89B-F2253E49B09C}" type="pres">
      <dgm:prSet presAssocID="{2F5F1495-8F7B-439E-81C4-08EFCAB79912}" presName="node" presStyleLbl="node1" presStyleIdx="1" presStyleCnt="5">
        <dgm:presLayoutVars>
          <dgm:bulletEnabled val="1"/>
        </dgm:presLayoutVars>
      </dgm:prSet>
      <dgm:spPr/>
      <dgm:t>
        <a:bodyPr/>
        <a:lstStyle/>
        <a:p>
          <a:endParaRPr lang="en-US"/>
        </a:p>
      </dgm:t>
    </dgm:pt>
    <dgm:pt modelId="{66E36891-DFD3-433F-9DB5-DFE22BECA606}" type="pres">
      <dgm:prSet presAssocID="{42C2F254-D702-4D22-9564-620363BB73EE}" presName="sibTrans" presStyleCnt="0"/>
      <dgm:spPr/>
    </dgm:pt>
    <dgm:pt modelId="{506936FD-F512-4093-9607-4A980275871A}" type="pres">
      <dgm:prSet presAssocID="{F1933FD7-EE76-49CB-88FB-018AD7D1ECDC}" presName="node" presStyleLbl="node1" presStyleIdx="2" presStyleCnt="5">
        <dgm:presLayoutVars>
          <dgm:bulletEnabled val="1"/>
        </dgm:presLayoutVars>
      </dgm:prSet>
      <dgm:spPr/>
      <dgm:t>
        <a:bodyPr/>
        <a:lstStyle/>
        <a:p>
          <a:endParaRPr lang="en-US"/>
        </a:p>
      </dgm:t>
    </dgm:pt>
    <dgm:pt modelId="{99973BCF-FDED-4BDB-B6AC-8430EA467A9A}" type="pres">
      <dgm:prSet presAssocID="{4F142C00-4407-493B-9B89-9AA5F3E92288}" presName="sibTrans" presStyleCnt="0"/>
      <dgm:spPr/>
    </dgm:pt>
    <dgm:pt modelId="{F864A277-9423-4F75-B77C-C4A560512DF9}" type="pres">
      <dgm:prSet presAssocID="{B4E3CBAD-8F2D-43A0-A449-6E8A04EBDE0E}" presName="node" presStyleLbl="node1" presStyleIdx="3" presStyleCnt="5">
        <dgm:presLayoutVars>
          <dgm:bulletEnabled val="1"/>
        </dgm:presLayoutVars>
      </dgm:prSet>
      <dgm:spPr/>
      <dgm:t>
        <a:bodyPr/>
        <a:lstStyle/>
        <a:p>
          <a:endParaRPr lang="en-US"/>
        </a:p>
      </dgm:t>
    </dgm:pt>
    <dgm:pt modelId="{FA1DE5FD-AB95-40BF-AC23-67E1374097E5}" type="pres">
      <dgm:prSet presAssocID="{CD4CD9A3-A7B2-404C-8469-721DDAAD9172}" presName="sibTrans" presStyleCnt="0"/>
      <dgm:spPr/>
    </dgm:pt>
    <dgm:pt modelId="{39EC6F37-BFAE-43C6-9EAC-B6CC4EF19EF6}" type="pres">
      <dgm:prSet presAssocID="{07AC0645-66D8-4133-8C75-B705992AAD93}" presName="node" presStyleLbl="node1" presStyleIdx="4" presStyleCnt="5">
        <dgm:presLayoutVars>
          <dgm:bulletEnabled val="1"/>
        </dgm:presLayoutVars>
      </dgm:prSet>
      <dgm:spPr/>
      <dgm:t>
        <a:bodyPr/>
        <a:lstStyle/>
        <a:p>
          <a:endParaRPr lang="en-US"/>
        </a:p>
      </dgm:t>
    </dgm:pt>
  </dgm:ptLst>
  <dgm:cxnLst>
    <dgm:cxn modelId="{3D458942-C69F-4B8D-8B0D-8CB80C2BF7DD}" srcId="{68A7C66F-BDC4-4DF0-A98E-07D4A80BC4D4}" destId="{F1933FD7-EE76-49CB-88FB-018AD7D1ECDC}" srcOrd="2" destOrd="0" parTransId="{F72EA8A6-31DB-4B25-9E2F-C640CB5B9BB2}" sibTransId="{4F142C00-4407-493B-9B89-9AA5F3E92288}"/>
    <dgm:cxn modelId="{8507E34C-F75A-4C4C-8181-FE60C3DCC99C}" type="presOf" srcId="{F1933FD7-EE76-49CB-88FB-018AD7D1ECDC}" destId="{506936FD-F512-4093-9607-4A980275871A}" srcOrd="0" destOrd="0" presId="urn:microsoft.com/office/officeart/2005/8/layout/default#1"/>
    <dgm:cxn modelId="{B01325CB-C73F-46CE-AB98-4ECF7609FE00}" srcId="{68A7C66F-BDC4-4DF0-A98E-07D4A80BC4D4}" destId="{2F5F1495-8F7B-439E-81C4-08EFCAB79912}" srcOrd="1" destOrd="0" parTransId="{353AAF0F-456E-42F7-94C1-0A21A8E9F3B6}" sibTransId="{42C2F254-D702-4D22-9564-620363BB73EE}"/>
    <dgm:cxn modelId="{E8E1C0DE-994E-426B-9702-105AA862EDAF}" type="presOf" srcId="{68A7C66F-BDC4-4DF0-A98E-07D4A80BC4D4}" destId="{E4BD58CF-3761-48AD-9351-08522CE5885D}" srcOrd="0" destOrd="0" presId="urn:microsoft.com/office/officeart/2005/8/layout/default#1"/>
    <dgm:cxn modelId="{52586821-638D-4842-BB59-777826A84BB2}" type="presOf" srcId="{B4E3CBAD-8F2D-43A0-A449-6E8A04EBDE0E}" destId="{F864A277-9423-4F75-B77C-C4A560512DF9}" srcOrd="0" destOrd="0" presId="urn:microsoft.com/office/officeart/2005/8/layout/default#1"/>
    <dgm:cxn modelId="{36DF6618-0838-45AC-9F9E-8BB6BC5CEA56}" type="presOf" srcId="{07AC0645-66D8-4133-8C75-B705992AAD93}" destId="{39EC6F37-BFAE-43C6-9EAC-B6CC4EF19EF6}" srcOrd="0" destOrd="0" presId="urn:microsoft.com/office/officeart/2005/8/layout/default#1"/>
    <dgm:cxn modelId="{5198D8CF-4488-4B8A-901C-D622A1E6216C}" srcId="{68A7C66F-BDC4-4DF0-A98E-07D4A80BC4D4}" destId="{33178BF4-BED6-4D04-8F74-F8DDC634A1F9}" srcOrd="0" destOrd="0" parTransId="{510DE73E-61F2-4D30-A7D4-5347106D3054}" sibTransId="{C7CC6C56-D638-41C0-A598-A4598982CC51}"/>
    <dgm:cxn modelId="{9B4909A1-A576-4959-95D5-08A937171FB5}" type="presOf" srcId="{2F5F1495-8F7B-439E-81C4-08EFCAB79912}" destId="{B7D3AC82-F1DA-4634-A89B-F2253E49B09C}" srcOrd="0" destOrd="0" presId="urn:microsoft.com/office/officeart/2005/8/layout/default#1"/>
    <dgm:cxn modelId="{62B39221-DFF9-4B01-9A09-D34A948F3881}" type="presOf" srcId="{33178BF4-BED6-4D04-8F74-F8DDC634A1F9}" destId="{E24531BE-03BF-41F7-9950-487E6FD485FA}" srcOrd="0" destOrd="0" presId="urn:microsoft.com/office/officeart/2005/8/layout/default#1"/>
    <dgm:cxn modelId="{313CEE9E-0DC9-4F8E-8DCF-B096C2029AEE}" srcId="{68A7C66F-BDC4-4DF0-A98E-07D4A80BC4D4}" destId="{B4E3CBAD-8F2D-43A0-A449-6E8A04EBDE0E}" srcOrd="3" destOrd="0" parTransId="{C9200AE6-93B0-4A04-9658-985608A1C409}" sibTransId="{CD4CD9A3-A7B2-404C-8469-721DDAAD9172}"/>
    <dgm:cxn modelId="{34025884-CA0E-4A5F-8D35-49AA1D68F1E7}" srcId="{68A7C66F-BDC4-4DF0-A98E-07D4A80BC4D4}" destId="{07AC0645-66D8-4133-8C75-B705992AAD93}" srcOrd="4" destOrd="0" parTransId="{009F36CC-C1E8-4ED5-9C0C-DAB93527A58B}" sibTransId="{695B0826-8772-45C8-8BCB-8042D2081C41}"/>
    <dgm:cxn modelId="{0953581D-CA74-43EE-A1BD-A7C631F4C454}" type="presParOf" srcId="{E4BD58CF-3761-48AD-9351-08522CE5885D}" destId="{E24531BE-03BF-41F7-9950-487E6FD485FA}" srcOrd="0" destOrd="0" presId="urn:microsoft.com/office/officeart/2005/8/layout/default#1"/>
    <dgm:cxn modelId="{7AB87AA3-2552-46E3-ACD1-3363E4133737}" type="presParOf" srcId="{E4BD58CF-3761-48AD-9351-08522CE5885D}" destId="{597CC733-6725-4AD3-9625-656E75842560}" srcOrd="1" destOrd="0" presId="urn:microsoft.com/office/officeart/2005/8/layout/default#1"/>
    <dgm:cxn modelId="{DC0192BF-AC84-4623-BA2C-5B75458FD037}" type="presParOf" srcId="{E4BD58CF-3761-48AD-9351-08522CE5885D}" destId="{B7D3AC82-F1DA-4634-A89B-F2253E49B09C}" srcOrd="2" destOrd="0" presId="urn:microsoft.com/office/officeart/2005/8/layout/default#1"/>
    <dgm:cxn modelId="{320EAEE4-F178-456A-A318-2FB15861A9F6}" type="presParOf" srcId="{E4BD58CF-3761-48AD-9351-08522CE5885D}" destId="{66E36891-DFD3-433F-9DB5-DFE22BECA606}" srcOrd="3" destOrd="0" presId="urn:microsoft.com/office/officeart/2005/8/layout/default#1"/>
    <dgm:cxn modelId="{179DC0F8-E4AC-441B-B0DB-E2D5D7D7F3DE}" type="presParOf" srcId="{E4BD58CF-3761-48AD-9351-08522CE5885D}" destId="{506936FD-F512-4093-9607-4A980275871A}" srcOrd="4" destOrd="0" presId="urn:microsoft.com/office/officeart/2005/8/layout/default#1"/>
    <dgm:cxn modelId="{30E80ED8-2FE1-48D9-AADE-63DF14494409}" type="presParOf" srcId="{E4BD58CF-3761-48AD-9351-08522CE5885D}" destId="{99973BCF-FDED-4BDB-B6AC-8430EA467A9A}" srcOrd="5" destOrd="0" presId="urn:microsoft.com/office/officeart/2005/8/layout/default#1"/>
    <dgm:cxn modelId="{553DE91C-63B2-4B41-8C27-0BE4900E7938}" type="presParOf" srcId="{E4BD58CF-3761-48AD-9351-08522CE5885D}" destId="{F864A277-9423-4F75-B77C-C4A560512DF9}" srcOrd="6" destOrd="0" presId="urn:microsoft.com/office/officeart/2005/8/layout/default#1"/>
    <dgm:cxn modelId="{ED947933-C812-4716-A791-1411749CFEDD}" type="presParOf" srcId="{E4BD58CF-3761-48AD-9351-08522CE5885D}" destId="{FA1DE5FD-AB95-40BF-AC23-67E1374097E5}" srcOrd="7" destOrd="0" presId="urn:microsoft.com/office/officeart/2005/8/layout/default#1"/>
    <dgm:cxn modelId="{BE55E766-27F8-4CC5-BF31-00AE4519D0A1}" type="presParOf" srcId="{E4BD58CF-3761-48AD-9351-08522CE5885D}" destId="{39EC6F37-BFAE-43C6-9EAC-B6CC4EF19EF6}" srcOrd="8"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68338F-F0D1-41C6-B9EB-47D2E7C8B8F8}" type="doc">
      <dgm:prSet loTypeId="urn:microsoft.com/office/officeart/2005/8/layout/vList4#1" loCatId="list" qsTypeId="urn:microsoft.com/office/officeart/2005/8/quickstyle/simple1" qsCatId="simple" csTypeId="urn:microsoft.com/office/officeart/2005/8/colors/accent1_2" csCatId="accent1" phldr="1"/>
      <dgm:spPr/>
      <dgm:t>
        <a:bodyPr/>
        <a:lstStyle/>
        <a:p>
          <a:endParaRPr lang="en-US"/>
        </a:p>
      </dgm:t>
    </dgm:pt>
    <dgm:pt modelId="{92D63EA5-9A51-4D54-8A8F-41035BA95A72}">
      <dgm:prSet phldrT="[Text]"/>
      <dgm:spPr>
        <a:gradFill rotWithShape="0">
          <a:gsLst>
            <a:gs pos="0">
              <a:schemeClr val="bg2">
                <a:lumMod val="90000"/>
              </a:schemeClr>
            </a:gs>
            <a:gs pos="53000">
              <a:srgbClr val="D4DEFF"/>
            </a:gs>
            <a:gs pos="83000">
              <a:srgbClr val="D4DEFF"/>
            </a:gs>
            <a:gs pos="100000">
              <a:srgbClr val="96AB94"/>
            </a:gs>
          </a:gsLst>
          <a:lin ang="5400000" scaled="0"/>
        </a:gradFill>
      </dgm:spPr>
      <dgm:t>
        <a:bodyPr/>
        <a:lstStyle/>
        <a:p>
          <a:r>
            <a:rPr lang="en-US" u="sng" dirty="0" smtClean="0">
              <a:solidFill>
                <a:schemeClr val="tx1"/>
              </a:solidFill>
              <a:latin typeface="Arial" pitchFamily="34" charset="0"/>
              <a:cs typeface="Arial" pitchFamily="34" charset="0"/>
            </a:rPr>
            <a:t>Asma Jahangir</a:t>
          </a:r>
          <a:endParaRPr lang="en-US" dirty="0"/>
        </a:p>
      </dgm:t>
    </dgm:pt>
    <dgm:pt modelId="{ACFD9EB7-0249-4F5E-A1C0-818E110AAB71}" type="parTrans" cxnId="{B3140F29-34DB-4A16-B4B7-22F92093092F}">
      <dgm:prSet/>
      <dgm:spPr/>
      <dgm:t>
        <a:bodyPr/>
        <a:lstStyle/>
        <a:p>
          <a:endParaRPr lang="en-US"/>
        </a:p>
      </dgm:t>
    </dgm:pt>
    <dgm:pt modelId="{E21AC476-4AB8-4371-BBB5-58E6F0822D1B}" type="sibTrans" cxnId="{B3140F29-34DB-4A16-B4B7-22F92093092F}">
      <dgm:prSet/>
      <dgm:spPr/>
      <dgm:t>
        <a:bodyPr/>
        <a:lstStyle/>
        <a:p>
          <a:endParaRPr lang="en-US"/>
        </a:p>
      </dgm:t>
    </dgm:pt>
    <dgm:pt modelId="{B13A1D38-62DC-4F9D-A5FB-9A686D511123}">
      <dgm:prSet phldrT="[Text]"/>
      <dgm:spPr>
        <a:gradFill rotWithShape="0">
          <a:gsLst>
            <a:gs pos="0">
              <a:schemeClr val="accent3">
                <a:lumMod val="20000"/>
                <a:lumOff val="80000"/>
              </a:schemeClr>
            </a:gs>
            <a:gs pos="53000">
              <a:srgbClr val="D4DEFF"/>
            </a:gs>
            <a:gs pos="83000">
              <a:srgbClr val="D4DEFF"/>
            </a:gs>
            <a:gs pos="100000">
              <a:srgbClr val="96AB94"/>
            </a:gs>
          </a:gsLst>
          <a:lin ang="5400000" scaled="0"/>
        </a:gradFill>
      </dgm:spPr>
      <dgm:t>
        <a:bodyPr/>
        <a:lstStyle/>
        <a:p>
          <a:r>
            <a:rPr lang="en-US" u="sng" dirty="0" smtClean="0">
              <a:solidFill>
                <a:schemeClr val="tx1"/>
              </a:solidFill>
              <a:latin typeface="Arial" pitchFamily="34" charset="0"/>
              <a:cs typeface="Arial" pitchFamily="34" charset="0"/>
            </a:rPr>
            <a:t>Fareeda Kokikhel Afridi</a:t>
          </a:r>
          <a:endParaRPr lang="en-US" dirty="0"/>
        </a:p>
      </dgm:t>
    </dgm:pt>
    <dgm:pt modelId="{75A6F667-8F86-4984-8979-869CD374A7ED}" type="parTrans" cxnId="{AE8BAC58-936C-4789-8852-2367C050CBDC}">
      <dgm:prSet/>
      <dgm:spPr/>
      <dgm:t>
        <a:bodyPr/>
        <a:lstStyle/>
        <a:p>
          <a:endParaRPr lang="en-US"/>
        </a:p>
      </dgm:t>
    </dgm:pt>
    <dgm:pt modelId="{CE78E4E2-4653-44A5-88ED-E25F02EEFE96}" type="sibTrans" cxnId="{AE8BAC58-936C-4789-8852-2367C050CBDC}">
      <dgm:prSet/>
      <dgm:spPr/>
      <dgm:t>
        <a:bodyPr/>
        <a:lstStyle/>
        <a:p>
          <a:endParaRPr lang="en-US"/>
        </a:p>
      </dgm:t>
    </dgm:pt>
    <dgm:pt modelId="{3AF944D8-4F91-4952-8F54-2D9205B8FE4B}">
      <dgm:prSet phldrT="[Text]"/>
      <dgm:spPr>
        <a:gradFill rotWithShape="0">
          <a:gsLst>
            <a:gs pos="0">
              <a:schemeClr val="accent6">
                <a:lumMod val="20000"/>
                <a:lumOff val="80000"/>
              </a:schemeClr>
            </a:gs>
            <a:gs pos="53000">
              <a:srgbClr val="D4DEFF"/>
            </a:gs>
            <a:gs pos="83000">
              <a:srgbClr val="D4DEFF"/>
            </a:gs>
            <a:gs pos="100000">
              <a:srgbClr val="96AB94"/>
            </a:gs>
          </a:gsLst>
          <a:lin ang="5400000" scaled="0"/>
        </a:gradFill>
      </dgm:spPr>
      <dgm:t>
        <a:bodyPr/>
        <a:lstStyle/>
        <a:p>
          <a:r>
            <a:rPr lang="en-US" b="0" i="0" u="sng" dirty="0" smtClean="0">
              <a:solidFill>
                <a:schemeClr val="tx1"/>
              </a:solidFill>
              <a:latin typeface="Arial" pitchFamily="34" charset="0"/>
              <a:cs typeface="Arial" pitchFamily="34" charset="0"/>
            </a:rPr>
            <a:t>Kishwar Naheed</a:t>
          </a:r>
          <a:endParaRPr lang="en-US" dirty="0"/>
        </a:p>
      </dgm:t>
    </dgm:pt>
    <dgm:pt modelId="{2531413E-4715-4A61-8CEB-4C2F9EAB1A15}" type="parTrans" cxnId="{DAD0398E-B207-462E-AC32-3F12FBEDCAB6}">
      <dgm:prSet/>
      <dgm:spPr/>
      <dgm:t>
        <a:bodyPr/>
        <a:lstStyle/>
        <a:p>
          <a:endParaRPr lang="en-US"/>
        </a:p>
      </dgm:t>
    </dgm:pt>
    <dgm:pt modelId="{A1140CA2-925B-46A3-9050-D64B9F7AA33B}" type="sibTrans" cxnId="{DAD0398E-B207-462E-AC32-3F12FBEDCAB6}">
      <dgm:prSet/>
      <dgm:spPr/>
      <dgm:t>
        <a:bodyPr/>
        <a:lstStyle/>
        <a:p>
          <a:endParaRPr lang="en-US"/>
        </a:p>
      </dgm:t>
    </dgm:pt>
    <dgm:pt modelId="{6BE4E1E6-4997-4FB7-AA4F-486CFEFBBA3D}">
      <dgm:prSet phldrT="[Text]"/>
      <dgm:spPr>
        <a:gradFill rotWithShape="0">
          <a:gsLst>
            <a:gs pos="0">
              <a:schemeClr val="bg2">
                <a:lumMod val="90000"/>
              </a:schemeClr>
            </a:gs>
            <a:gs pos="53000">
              <a:srgbClr val="D4DEFF"/>
            </a:gs>
            <a:gs pos="83000">
              <a:srgbClr val="D4DEFF"/>
            </a:gs>
            <a:gs pos="100000">
              <a:srgbClr val="96AB94"/>
            </a:gs>
          </a:gsLst>
          <a:lin ang="5400000" scaled="0"/>
        </a:gradFill>
      </dgm:spPr>
      <dgm:t>
        <a:bodyPr/>
        <a:lstStyle/>
        <a:p>
          <a:r>
            <a:rPr lang="en-US" b="1" u="none" dirty="0" smtClean="0">
              <a:solidFill>
                <a:schemeClr val="tx1"/>
              </a:solidFill>
              <a:latin typeface="Arial" pitchFamily="34" charset="0"/>
              <a:cs typeface="Arial" pitchFamily="34" charset="0"/>
            </a:rPr>
            <a:t>Women’s Rights Activitist.</a:t>
          </a:r>
          <a:endParaRPr lang="en-US" b="1" u="none" dirty="0">
            <a:solidFill>
              <a:schemeClr val="tx1"/>
            </a:solidFill>
            <a:latin typeface="Arial" pitchFamily="34" charset="0"/>
            <a:cs typeface="Arial" pitchFamily="34" charset="0"/>
          </a:endParaRPr>
        </a:p>
      </dgm:t>
    </dgm:pt>
    <dgm:pt modelId="{6C648559-7A9D-484B-BAB5-51B4FBE9BB3F}" type="parTrans" cxnId="{72104F84-1B18-4822-9EBF-647140F706BF}">
      <dgm:prSet/>
      <dgm:spPr/>
      <dgm:t>
        <a:bodyPr/>
        <a:lstStyle/>
        <a:p>
          <a:endParaRPr lang="en-US"/>
        </a:p>
      </dgm:t>
    </dgm:pt>
    <dgm:pt modelId="{B0CE1BAE-012E-4B49-A5CE-21F6AF8B782C}" type="sibTrans" cxnId="{72104F84-1B18-4822-9EBF-647140F706BF}">
      <dgm:prSet/>
      <dgm:spPr/>
      <dgm:t>
        <a:bodyPr/>
        <a:lstStyle/>
        <a:p>
          <a:endParaRPr lang="en-US"/>
        </a:p>
      </dgm:t>
    </dgm:pt>
    <dgm:pt modelId="{C0C3114D-9760-4BB9-805D-D8E9775E9A0C}">
      <dgm:prSet phldrT="[Text]"/>
      <dgm:spPr>
        <a:gradFill rotWithShape="0">
          <a:gsLst>
            <a:gs pos="0">
              <a:schemeClr val="bg2">
                <a:lumMod val="90000"/>
              </a:schemeClr>
            </a:gs>
            <a:gs pos="53000">
              <a:srgbClr val="D4DEFF"/>
            </a:gs>
            <a:gs pos="83000">
              <a:srgbClr val="D4DEFF"/>
            </a:gs>
            <a:gs pos="100000">
              <a:srgbClr val="96AB94"/>
            </a:gs>
          </a:gsLst>
          <a:lin ang="5400000" scaled="0"/>
        </a:gradFill>
      </dgm:spPr>
      <dgm:t>
        <a:bodyPr/>
        <a:lstStyle/>
        <a:p>
          <a:r>
            <a:rPr lang="en-US" b="1" i="0" dirty="0" smtClean="0">
              <a:solidFill>
                <a:schemeClr val="tx1"/>
              </a:solidFill>
              <a:latin typeface="Arial" pitchFamily="34" charset="0"/>
              <a:cs typeface="Arial" pitchFamily="34" charset="0"/>
            </a:rPr>
            <a:t>Nobel Peace Prize as part of the 1000 Women for Peace project.</a:t>
          </a:r>
          <a:endParaRPr lang="en-US" b="1" u="none" dirty="0">
            <a:solidFill>
              <a:schemeClr val="tx1"/>
            </a:solidFill>
            <a:latin typeface="Arial" pitchFamily="34" charset="0"/>
            <a:cs typeface="Arial" pitchFamily="34" charset="0"/>
          </a:endParaRPr>
        </a:p>
      </dgm:t>
    </dgm:pt>
    <dgm:pt modelId="{699AF20C-6BBE-40DB-B664-8FD4A999EDC2}" type="parTrans" cxnId="{59F8D9BF-38FC-4F49-932E-CAEA5AC40927}">
      <dgm:prSet/>
      <dgm:spPr/>
      <dgm:t>
        <a:bodyPr/>
        <a:lstStyle/>
        <a:p>
          <a:endParaRPr lang="en-US"/>
        </a:p>
      </dgm:t>
    </dgm:pt>
    <dgm:pt modelId="{C9D0B88A-83B9-4A88-B049-8FC56AEF788F}" type="sibTrans" cxnId="{59F8D9BF-38FC-4F49-932E-CAEA5AC40927}">
      <dgm:prSet/>
      <dgm:spPr/>
      <dgm:t>
        <a:bodyPr/>
        <a:lstStyle/>
        <a:p>
          <a:endParaRPr lang="en-US"/>
        </a:p>
      </dgm:t>
    </dgm:pt>
    <dgm:pt modelId="{5BF70F8D-0D4C-4DE3-8227-B241BD99D1DB}">
      <dgm:prSet phldrT="[Text]"/>
      <dgm:spPr>
        <a:gradFill rotWithShape="0">
          <a:gsLst>
            <a:gs pos="0">
              <a:schemeClr val="bg2">
                <a:lumMod val="90000"/>
              </a:schemeClr>
            </a:gs>
            <a:gs pos="53000">
              <a:srgbClr val="D4DEFF"/>
            </a:gs>
            <a:gs pos="83000">
              <a:srgbClr val="D4DEFF"/>
            </a:gs>
            <a:gs pos="100000">
              <a:srgbClr val="96AB94"/>
            </a:gs>
          </a:gsLst>
          <a:lin ang="5400000" scaled="0"/>
        </a:gradFill>
      </dgm:spPr>
      <dgm:t>
        <a:bodyPr/>
        <a:lstStyle/>
        <a:p>
          <a:r>
            <a:rPr lang="en-US" b="1" u="none" dirty="0" smtClean="0">
              <a:solidFill>
                <a:schemeClr val="tx1"/>
              </a:solidFill>
              <a:latin typeface="Arial" pitchFamily="34" charset="0"/>
              <a:cs typeface="Arial" pitchFamily="34" charset="0"/>
            </a:rPr>
            <a:t>WAF (Women’s Action Forum).</a:t>
          </a:r>
          <a:endParaRPr lang="en-US" b="1" u="none" dirty="0">
            <a:solidFill>
              <a:schemeClr val="tx1"/>
            </a:solidFill>
            <a:latin typeface="Arial" pitchFamily="34" charset="0"/>
            <a:cs typeface="Arial" pitchFamily="34" charset="0"/>
          </a:endParaRPr>
        </a:p>
      </dgm:t>
    </dgm:pt>
    <dgm:pt modelId="{BBEB1F7B-1A66-49AD-A247-989FB77DEEF4}" type="parTrans" cxnId="{72F0F5FE-BA92-4DDA-B486-CCE0B5790A6A}">
      <dgm:prSet/>
      <dgm:spPr/>
      <dgm:t>
        <a:bodyPr/>
        <a:lstStyle/>
        <a:p>
          <a:endParaRPr lang="en-US"/>
        </a:p>
      </dgm:t>
    </dgm:pt>
    <dgm:pt modelId="{74EA2B56-98B4-4161-AAC6-C2C69217EAC4}" type="sibTrans" cxnId="{72F0F5FE-BA92-4DDA-B486-CCE0B5790A6A}">
      <dgm:prSet/>
      <dgm:spPr/>
      <dgm:t>
        <a:bodyPr/>
        <a:lstStyle/>
        <a:p>
          <a:endParaRPr lang="en-US"/>
        </a:p>
      </dgm:t>
    </dgm:pt>
    <dgm:pt modelId="{3BA86107-EF23-4E21-A4BB-384AA240751A}">
      <dgm:prSet phldrT="[Text]"/>
      <dgm:spPr>
        <a:gradFill rotWithShape="0">
          <a:gsLst>
            <a:gs pos="0">
              <a:schemeClr val="accent3">
                <a:lumMod val="20000"/>
                <a:lumOff val="80000"/>
              </a:schemeClr>
            </a:gs>
            <a:gs pos="53000">
              <a:srgbClr val="D4DEFF"/>
            </a:gs>
            <a:gs pos="83000">
              <a:srgbClr val="D4DEFF"/>
            </a:gs>
            <a:gs pos="100000">
              <a:srgbClr val="96AB94"/>
            </a:gs>
          </a:gsLst>
          <a:lin ang="5400000" scaled="0"/>
        </a:gradFill>
      </dgm:spPr>
      <dgm:t>
        <a:bodyPr/>
        <a:lstStyle/>
        <a:p>
          <a:r>
            <a:rPr lang="en-US" b="1" dirty="0" smtClean="0">
              <a:solidFill>
                <a:schemeClr val="tx1"/>
              </a:solidFill>
              <a:latin typeface="Arial" pitchFamily="34" charset="0"/>
              <a:cs typeface="Arial" pitchFamily="34" charset="0"/>
            </a:rPr>
            <a:t>Pashtun Feminist.</a:t>
          </a:r>
          <a:endParaRPr lang="en-US" b="1" dirty="0">
            <a:solidFill>
              <a:schemeClr val="tx1"/>
            </a:solidFill>
            <a:latin typeface="Arial" pitchFamily="34" charset="0"/>
            <a:cs typeface="Arial" pitchFamily="34" charset="0"/>
          </a:endParaRPr>
        </a:p>
      </dgm:t>
    </dgm:pt>
    <dgm:pt modelId="{50434B87-5BEC-46CF-A258-C008FA654793}" type="parTrans" cxnId="{6DA9A6B0-8E5C-4DDE-A730-84C9AF40621D}">
      <dgm:prSet/>
      <dgm:spPr/>
      <dgm:t>
        <a:bodyPr/>
        <a:lstStyle/>
        <a:p>
          <a:endParaRPr lang="en-US"/>
        </a:p>
      </dgm:t>
    </dgm:pt>
    <dgm:pt modelId="{D212ABCE-7046-445B-ABDA-FB98DBB80BEA}" type="sibTrans" cxnId="{6DA9A6B0-8E5C-4DDE-A730-84C9AF40621D}">
      <dgm:prSet/>
      <dgm:spPr/>
      <dgm:t>
        <a:bodyPr/>
        <a:lstStyle/>
        <a:p>
          <a:endParaRPr lang="en-US"/>
        </a:p>
      </dgm:t>
    </dgm:pt>
    <dgm:pt modelId="{BE92515A-C5BE-4B26-A54F-008B3A5C4406}">
      <dgm:prSet phldrT="[Text]"/>
      <dgm:spPr>
        <a:gradFill rotWithShape="0">
          <a:gsLst>
            <a:gs pos="0">
              <a:schemeClr val="accent3">
                <a:lumMod val="20000"/>
                <a:lumOff val="80000"/>
              </a:schemeClr>
            </a:gs>
            <a:gs pos="53000">
              <a:srgbClr val="D4DEFF"/>
            </a:gs>
            <a:gs pos="83000">
              <a:srgbClr val="D4DEFF"/>
            </a:gs>
            <a:gs pos="100000">
              <a:srgbClr val="96AB94"/>
            </a:gs>
          </a:gsLst>
          <a:lin ang="5400000" scaled="0"/>
        </a:gradFill>
      </dgm:spPr>
      <dgm:t>
        <a:bodyPr/>
        <a:lstStyle/>
        <a:p>
          <a:r>
            <a:rPr lang="en-US" b="1" dirty="0" smtClean="0">
              <a:solidFill>
                <a:schemeClr val="tx1"/>
              </a:solidFill>
              <a:latin typeface="Arial" pitchFamily="34" charset="0"/>
              <a:cs typeface="Arial" pitchFamily="34" charset="0"/>
            </a:rPr>
            <a:t>SAWERA (Society for Appraisal and Women Empowerment in Rural Areas).</a:t>
          </a:r>
          <a:endParaRPr lang="en-US" dirty="0">
            <a:solidFill>
              <a:schemeClr val="tx1"/>
            </a:solidFill>
          </a:endParaRPr>
        </a:p>
      </dgm:t>
    </dgm:pt>
    <dgm:pt modelId="{68FAC52E-B315-4432-89B9-A638A91421D8}" type="parTrans" cxnId="{FBBA5CC0-51E7-4909-80DF-D450ACCD507C}">
      <dgm:prSet/>
      <dgm:spPr/>
      <dgm:t>
        <a:bodyPr/>
        <a:lstStyle/>
        <a:p>
          <a:endParaRPr lang="en-US"/>
        </a:p>
      </dgm:t>
    </dgm:pt>
    <dgm:pt modelId="{4183E6DE-FB60-4C3F-BD45-BA576CC02B0A}" type="sibTrans" cxnId="{FBBA5CC0-51E7-4909-80DF-D450ACCD507C}">
      <dgm:prSet/>
      <dgm:spPr/>
      <dgm:t>
        <a:bodyPr/>
        <a:lstStyle/>
        <a:p>
          <a:endParaRPr lang="en-US"/>
        </a:p>
      </dgm:t>
    </dgm:pt>
    <dgm:pt modelId="{57B557E2-4D25-4EDD-BA1F-6D28D47683CE}">
      <dgm:prSet phldrT="[Text]"/>
      <dgm:spPr>
        <a:gradFill rotWithShape="0">
          <a:gsLst>
            <a:gs pos="0">
              <a:schemeClr val="accent6">
                <a:lumMod val="20000"/>
                <a:lumOff val="80000"/>
              </a:schemeClr>
            </a:gs>
            <a:gs pos="53000">
              <a:srgbClr val="D4DEFF"/>
            </a:gs>
            <a:gs pos="83000">
              <a:srgbClr val="D4DEFF"/>
            </a:gs>
            <a:gs pos="100000">
              <a:srgbClr val="96AB94"/>
            </a:gs>
          </a:gsLst>
          <a:lin ang="5400000" scaled="0"/>
        </a:gradFill>
      </dgm:spPr>
      <dgm:t>
        <a:bodyPr/>
        <a:lstStyle/>
        <a:p>
          <a:r>
            <a:rPr lang="en-US" b="1" dirty="0" smtClean="0">
              <a:solidFill>
                <a:schemeClr val="tx1"/>
              </a:solidFill>
              <a:latin typeface="Arial" pitchFamily="34" charset="0"/>
              <a:cs typeface="Arial" pitchFamily="34" charset="0"/>
            </a:rPr>
            <a:t>Urdu Feminist Poet.</a:t>
          </a:r>
          <a:endParaRPr lang="en-US" b="1" dirty="0">
            <a:solidFill>
              <a:schemeClr val="tx1"/>
            </a:solidFill>
            <a:latin typeface="Arial" pitchFamily="34" charset="0"/>
            <a:cs typeface="Arial" pitchFamily="34" charset="0"/>
          </a:endParaRPr>
        </a:p>
      </dgm:t>
    </dgm:pt>
    <dgm:pt modelId="{F6629F97-8FF3-422C-AB60-A552E1436933}" type="parTrans" cxnId="{B4C8C074-6FFA-48EB-B9FB-F436E60A4BAD}">
      <dgm:prSet/>
      <dgm:spPr/>
      <dgm:t>
        <a:bodyPr/>
        <a:lstStyle/>
        <a:p>
          <a:endParaRPr lang="en-US"/>
        </a:p>
      </dgm:t>
    </dgm:pt>
    <dgm:pt modelId="{EA36836B-7A5F-4C9C-8263-053C4FBA6D46}" type="sibTrans" cxnId="{B4C8C074-6FFA-48EB-B9FB-F436E60A4BAD}">
      <dgm:prSet/>
      <dgm:spPr/>
      <dgm:t>
        <a:bodyPr/>
        <a:lstStyle/>
        <a:p>
          <a:endParaRPr lang="en-US"/>
        </a:p>
      </dgm:t>
    </dgm:pt>
    <dgm:pt modelId="{ECF905D5-F8FD-42B5-B351-E946067CE8E1}">
      <dgm:prSet phldrT="[Text]"/>
      <dgm:spPr>
        <a:gradFill rotWithShape="0">
          <a:gsLst>
            <a:gs pos="0">
              <a:schemeClr val="accent6">
                <a:lumMod val="20000"/>
                <a:lumOff val="80000"/>
              </a:schemeClr>
            </a:gs>
            <a:gs pos="53000">
              <a:srgbClr val="D4DEFF"/>
            </a:gs>
            <a:gs pos="83000">
              <a:srgbClr val="D4DEFF"/>
            </a:gs>
            <a:gs pos="100000">
              <a:srgbClr val="96AB94"/>
            </a:gs>
          </a:gsLst>
          <a:lin ang="5400000" scaled="0"/>
        </a:gradFill>
      </dgm:spPr>
      <dgm:t>
        <a:bodyPr/>
        <a:lstStyle/>
        <a:p>
          <a:r>
            <a:rPr lang="en-US" b="1" dirty="0" smtClean="0">
              <a:solidFill>
                <a:schemeClr val="tx1"/>
              </a:solidFill>
              <a:latin typeface="Arial" pitchFamily="34" charset="0"/>
              <a:cs typeface="Arial" pitchFamily="34" charset="0"/>
            </a:rPr>
            <a:t>Sitara-e-</a:t>
          </a:r>
          <a:r>
            <a:rPr lang="en-US" b="1" dirty="0" err="1" smtClean="0">
              <a:solidFill>
                <a:schemeClr val="tx1"/>
              </a:solidFill>
              <a:latin typeface="Arial" pitchFamily="34" charset="0"/>
              <a:cs typeface="Arial" pitchFamily="34" charset="0"/>
            </a:rPr>
            <a:t>Imtiaz</a:t>
          </a:r>
          <a:r>
            <a:rPr lang="en-US" b="1" dirty="0" smtClean="0">
              <a:solidFill>
                <a:schemeClr val="tx1"/>
              </a:solidFill>
              <a:latin typeface="Arial" pitchFamily="34" charset="0"/>
              <a:cs typeface="Arial" pitchFamily="34" charset="0"/>
            </a:rPr>
            <a:t>.</a:t>
          </a:r>
          <a:endParaRPr lang="en-US" b="1" dirty="0">
            <a:solidFill>
              <a:schemeClr val="tx1"/>
            </a:solidFill>
            <a:latin typeface="Arial" pitchFamily="34" charset="0"/>
            <a:cs typeface="Arial" pitchFamily="34" charset="0"/>
          </a:endParaRPr>
        </a:p>
      </dgm:t>
    </dgm:pt>
    <dgm:pt modelId="{05EE270A-0815-483F-8076-A9530A47E63C}" type="parTrans" cxnId="{E73D9EB7-4691-4155-8297-92F9017C3D8A}">
      <dgm:prSet/>
      <dgm:spPr/>
      <dgm:t>
        <a:bodyPr/>
        <a:lstStyle/>
        <a:p>
          <a:endParaRPr lang="en-US"/>
        </a:p>
      </dgm:t>
    </dgm:pt>
    <dgm:pt modelId="{60BA8102-D280-46B8-BFBD-66A500513D95}" type="sibTrans" cxnId="{E73D9EB7-4691-4155-8297-92F9017C3D8A}">
      <dgm:prSet/>
      <dgm:spPr/>
      <dgm:t>
        <a:bodyPr/>
        <a:lstStyle/>
        <a:p>
          <a:endParaRPr lang="en-US"/>
        </a:p>
      </dgm:t>
    </dgm:pt>
    <dgm:pt modelId="{BF7B591E-E8C3-48B3-8F6B-D41B9536DD62}">
      <dgm:prSet phldrT="[Text]"/>
      <dgm:spPr>
        <a:gradFill rotWithShape="0">
          <a:gsLst>
            <a:gs pos="0">
              <a:schemeClr val="accent6">
                <a:lumMod val="20000"/>
                <a:lumOff val="80000"/>
              </a:schemeClr>
            </a:gs>
            <a:gs pos="53000">
              <a:srgbClr val="D4DEFF"/>
            </a:gs>
            <a:gs pos="83000">
              <a:srgbClr val="D4DEFF"/>
            </a:gs>
            <a:gs pos="100000">
              <a:srgbClr val="96AB94"/>
            </a:gs>
          </a:gsLst>
          <a:lin ang="5400000" scaled="0"/>
        </a:gradFill>
      </dgm:spPr>
      <dgm:t>
        <a:bodyPr/>
        <a:lstStyle/>
        <a:p>
          <a:r>
            <a:rPr lang="en-US" b="1" dirty="0" smtClean="0">
              <a:solidFill>
                <a:schemeClr val="tx1"/>
              </a:solidFill>
              <a:latin typeface="Arial" pitchFamily="34" charset="0"/>
              <a:cs typeface="Arial" pitchFamily="34" charset="0"/>
            </a:rPr>
            <a:t>Hawwa (Eve).</a:t>
          </a:r>
          <a:endParaRPr lang="en-US" dirty="0">
            <a:solidFill>
              <a:schemeClr val="tx1"/>
            </a:solidFill>
          </a:endParaRPr>
        </a:p>
      </dgm:t>
    </dgm:pt>
    <dgm:pt modelId="{4E5C444F-C4C8-4A39-AF1C-81B47C764679}" type="parTrans" cxnId="{DEE77CF5-74DF-427C-8662-B853CB9F1FDA}">
      <dgm:prSet/>
      <dgm:spPr/>
      <dgm:t>
        <a:bodyPr/>
        <a:lstStyle/>
        <a:p>
          <a:endParaRPr lang="en-US"/>
        </a:p>
      </dgm:t>
    </dgm:pt>
    <dgm:pt modelId="{F7611A27-5750-4642-9AD3-43607423F0DD}" type="sibTrans" cxnId="{DEE77CF5-74DF-427C-8662-B853CB9F1FDA}">
      <dgm:prSet/>
      <dgm:spPr/>
      <dgm:t>
        <a:bodyPr/>
        <a:lstStyle/>
        <a:p>
          <a:endParaRPr lang="en-US"/>
        </a:p>
      </dgm:t>
    </dgm:pt>
    <dgm:pt modelId="{D2F54C33-A933-4508-8204-8C0482F3563B}" type="pres">
      <dgm:prSet presAssocID="{4368338F-F0D1-41C6-B9EB-47D2E7C8B8F8}" presName="linear" presStyleCnt="0">
        <dgm:presLayoutVars>
          <dgm:dir/>
          <dgm:resizeHandles val="exact"/>
        </dgm:presLayoutVars>
      </dgm:prSet>
      <dgm:spPr/>
      <dgm:t>
        <a:bodyPr/>
        <a:lstStyle/>
        <a:p>
          <a:endParaRPr lang="en-US"/>
        </a:p>
      </dgm:t>
    </dgm:pt>
    <dgm:pt modelId="{D3B31513-136A-4CA6-B027-8B37D1093559}" type="pres">
      <dgm:prSet presAssocID="{92D63EA5-9A51-4D54-8A8F-41035BA95A72}" presName="comp" presStyleCnt="0"/>
      <dgm:spPr/>
    </dgm:pt>
    <dgm:pt modelId="{5E698FD9-ECA6-46DE-9568-8C600FAA341E}" type="pres">
      <dgm:prSet presAssocID="{92D63EA5-9A51-4D54-8A8F-41035BA95A72}" presName="box" presStyleLbl="node1" presStyleIdx="0" presStyleCnt="3" custLinFactNeighborY="8889"/>
      <dgm:spPr/>
      <dgm:t>
        <a:bodyPr/>
        <a:lstStyle/>
        <a:p>
          <a:endParaRPr lang="en-US"/>
        </a:p>
      </dgm:t>
    </dgm:pt>
    <dgm:pt modelId="{4CB39CA2-0007-449B-847F-77C260A8F7E1}" type="pres">
      <dgm:prSet presAssocID="{92D63EA5-9A51-4D54-8A8F-41035BA95A72}" presName="img" presStyleLbl="fgImgPlace1" presStyleIdx="0" presStyleCnt="3"/>
      <dgm:spPr>
        <a:blipFill rotWithShape="0">
          <a:blip xmlns:r="http://schemas.openxmlformats.org/officeDocument/2006/relationships" r:embed="rId1"/>
          <a:stretch>
            <a:fillRect/>
          </a:stretch>
        </a:blipFill>
      </dgm:spPr>
    </dgm:pt>
    <dgm:pt modelId="{6733A516-3C37-4705-8C58-AAAF4AB0E3EA}" type="pres">
      <dgm:prSet presAssocID="{92D63EA5-9A51-4D54-8A8F-41035BA95A72}" presName="text" presStyleLbl="node1" presStyleIdx="0" presStyleCnt="3">
        <dgm:presLayoutVars>
          <dgm:bulletEnabled val="1"/>
        </dgm:presLayoutVars>
      </dgm:prSet>
      <dgm:spPr/>
      <dgm:t>
        <a:bodyPr/>
        <a:lstStyle/>
        <a:p>
          <a:endParaRPr lang="en-US"/>
        </a:p>
      </dgm:t>
    </dgm:pt>
    <dgm:pt modelId="{F70B027A-1026-48F8-AC4E-E61D945E7A83}" type="pres">
      <dgm:prSet presAssocID="{E21AC476-4AB8-4371-BBB5-58E6F0822D1B}" presName="spacer" presStyleCnt="0"/>
      <dgm:spPr/>
    </dgm:pt>
    <dgm:pt modelId="{2B0595C9-CBEB-46F5-983C-D4A832DD4301}" type="pres">
      <dgm:prSet presAssocID="{B13A1D38-62DC-4F9D-A5FB-9A686D511123}" presName="comp" presStyleCnt="0"/>
      <dgm:spPr/>
    </dgm:pt>
    <dgm:pt modelId="{A6DBF34D-553F-44F8-AFFB-61A7CF39E007}" type="pres">
      <dgm:prSet presAssocID="{B13A1D38-62DC-4F9D-A5FB-9A686D511123}" presName="box" presStyleLbl="node1" presStyleIdx="1" presStyleCnt="3" custLinFactNeighborY="5556"/>
      <dgm:spPr/>
      <dgm:t>
        <a:bodyPr/>
        <a:lstStyle/>
        <a:p>
          <a:endParaRPr lang="en-US"/>
        </a:p>
      </dgm:t>
    </dgm:pt>
    <dgm:pt modelId="{BD728880-A743-43F6-9C5D-0EF0F7B74E8E}" type="pres">
      <dgm:prSet presAssocID="{B13A1D38-62DC-4F9D-A5FB-9A686D511123}" presName="img" presStyleLbl="fgImgPlace1" presStyleIdx="1" presStyleCnt="3"/>
      <dgm:spPr>
        <a:blipFill rotWithShape="0">
          <a:blip xmlns:r="http://schemas.openxmlformats.org/officeDocument/2006/relationships" r:embed="rId2"/>
          <a:stretch>
            <a:fillRect/>
          </a:stretch>
        </a:blipFill>
      </dgm:spPr>
    </dgm:pt>
    <dgm:pt modelId="{23509442-4DE4-43CE-AD7C-73AEDBA8C560}" type="pres">
      <dgm:prSet presAssocID="{B13A1D38-62DC-4F9D-A5FB-9A686D511123}" presName="text" presStyleLbl="node1" presStyleIdx="1" presStyleCnt="3">
        <dgm:presLayoutVars>
          <dgm:bulletEnabled val="1"/>
        </dgm:presLayoutVars>
      </dgm:prSet>
      <dgm:spPr/>
      <dgm:t>
        <a:bodyPr/>
        <a:lstStyle/>
        <a:p>
          <a:endParaRPr lang="en-US"/>
        </a:p>
      </dgm:t>
    </dgm:pt>
    <dgm:pt modelId="{D64873CA-A627-447F-9D55-B652833EFE2C}" type="pres">
      <dgm:prSet presAssocID="{CE78E4E2-4653-44A5-88ED-E25F02EEFE96}" presName="spacer" presStyleCnt="0"/>
      <dgm:spPr/>
    </dgm:pt>
    <dgm:pt modelId="{89789BC2-8389-4DC5-8C53-7F56D9A54BE9}" type="pres">
      <dgm:prSet presAssocID="{3AF944D8-4F91-4952-8F54-2D9205B8FE4B}" presName="comp" presStyleCnt="0"/>
      <dgm:spPr/>
    </dgm:pt>
    <dgm:pt modelId="{A7BF28BA-54B9-4A8D-A7E2-9B902380BD33}" type="pres">
      <dgm:prSet presAssocID="{3AF944D8-4F91-4952-8F54-2D9205B8FE4B}" presName="box" presStyleLbl="node1" presStyleIdx="2" presStyleCnt="3" custLinFactNeighborX="926" custLinFactNeighborY="-2222"/>
      <dgm:spPr/>
      <dgm:t>
        <a:bodyPr/>
        <a:lstStyle/>
        <a:p>
          <a:endParaRPr lang="en-US"/>
        </a:p>
      </dgm:t>
    </dgm:pt>
    <dgm:pt modelId="{952CBF2F-F58A-4A0B-B8F3-7E74B8AD1AE4}" type="pres">
      <dgm:prSet presAssocID="{3AF944D8-4F91-4952-8F54-2D9205B8FE4B}" presName="img" presStyleLbl="fgImgPlace1" presStyleIdx="2" presStyleCnt="3"/>
      <dgm:spPr>
        <a:blipFill rotWithShape="0">
          <a:blip xmlns:r="http://schemas.openxmlformats.org/officeDocument/2006/relationships" r:embed="rId3"/>
          <a:stretch>
            <a:fillRect/>
          </a:stretch>
        </a:blipFill>
      </dgm:spPr>
    </dgm:pt>
    <dgm:pt modelId="{68F21699-3D76-49E9-8A5B-8C687B6531C3}" type="pres">
      <dgm:prSet presAssocID="{3AF944D8-4F91-4952-8F54-2D9205B8FE4B}" presName="text" presStyleLbl="node1" presStyleIdx="2" presStyleCnt="3">
        <dgm:presLayoutVars>
          <dgm:bulletEnabled val="1"/>
        </dgm:presLayoutVars>
      </dgm:prSet>
      <dgm:spPr/>
      <dgm:t>
        <a:bodyPr/>
        <a:lstStyle/>
        <a:p>
          <a:endParaRPr lang="en-US"/>
        </a:p>
      </dgm:t>
    </dgm:pt>
  </dgm:ptLst>
  <dgm:cxnLst>
    <dgm:cxn modelId="{8B84ACC3-23E3-4159-9F0E-F6895CEF26B9}" type="presOf" srcId="{ECF905D5-F8FD-42B5-B351-E946067CE8E1}" destId="{68F21699-3D76-49E9-8A5B-8C687B6531C3}" srcOrd="1" destOrd="2" presId="urn:microsoft.com/office/officeart/2005/8/layout/vList4#1"/>
    <dgm:cxn modelId="{334FBE01-6144-4068-8D75-D3AB14AB4E04}" type="presOf" srcId="{57B557E2-4D25-4EDD-BA1F-6D28D47683CE}" destId="{A7BF28BA-54B9-4A8D-A7E2-9B902380BD33}" srcOrd="0" destOrd="1" presId="urn:microsoft.com/office/officeart/2005/8/layout/vList4#1"/>
    <dgm:cxn modelId="{0B68DCB0-FB47-4EA1-9D96-C1540C68310C}" type="presOf" srcId="{BF7B591E-E8C3-48B3-8F6B-D41B9536DD62}" destId="{68F21699-3D76-49E9-8A5B-8C687B6531C3}" srcOrd="1" destOrd="3" presId="urn:microsoft.com/office/officeart/2005/8/layout/vList4#1"/>
    <dgm:cxn modelId="{21705542-8A4B-4EB8-B7A4-3E106A210E6A}" type="presOf" srcId="{92D63EA5-9A51-4D54-8A8F-41035BA95A72}" destId="{6733A516-3C37-4705-8C58-AAAF4AB0E3EA}" srcOrd="1" destOrd="0" presId="urn:microsoft.com/office/officeart/2005/8/layout/vList4#1"/>
    <dgm:cxn modelId="{9D46AE71-9F39-4517-9980-270BD72B99CE}" type="presOf" srcId="{5BF70F8D-0D4C-4DE3-8227-B241BD99D1DB}" destId="{5E698FD9-ECA6-46DE-9568-8C600FAA341E}" srcOrd="0" destOrd="3" presId="urn:microsoft.com/office/officeart/2005/8/layout/vList4#1"/>
    <dgm:cxn modelId="{6DA9A6B0-8E5C-4DDE-A730-84C9AF40621D}" srcId="{B13A1D38-62DC-4F9D-A5FB-9A686D511123}" destId="{3BA86107-EF23-4E21-A4BB-384AA240751A}" srcOrd="0" destOrd="0" parTransId="{50434B87-5BEC-46CF-A258-C008FA654793}" sibTransId="{D212ABCE-7046-445B-ABDA-FB98DBB80BEA}"/>
    <dgm:cxn modelId="{CE272230-5BF0-42A0-8C0B-BAB092E85015}" type="presOf" srcId="{BE92515A-C5BE-4B26-A54F-008B3A5C4406}" destId="{23509442-4DE4-43CE-AD7C-73AEDBA8C560}" srcOrd="1" destOrd="2" presId="urn:microsoft.com/office/officeart/2005/8/layout/vList4#1"/>
    <dgm:cxn modelId="{72F0F5FE-BA92-4DDA-B486-CCE0B5790A6A}" srcId="{92D63EA5-9A51-4D54-8A8F-41035BA95A72}" destId="{5BF70F8D-0D4C-4DE3-8227-B241BD99D1DB}" srcOrd="2" destOrd="0" parTransId="{BBEB1F7B-1A66-49AD-A247-989FB77DEEF4}" sibTransId="{74EA2B56-98B4-4161-AAC6-C2C69217EAC4}"/>
    <dgm:cxn modelId="{9EB6E3D6-3F9A-41D5-8C65-08B66FB4C9B6}" type="presOf" srcId="{C0C3114D-9760-4BB9-805D-D8E9775E9A0C}" destId="{5E698FD9-ECA6-46DE-9568-8C600FAA341E}" srcOrd="0" destOrd="2" presId="urn:microsoft.com/office/officeart/2005/8/layout/vList4#1"/>
    <dgm:cxn modelId="{3E6796AC-6B79-400B-84F5-6E170249073E}" type="presOf" srcId="{B13A1D38-62DC-4F9D-A5FB-9A686D511123}" destId="{23509442-4DE4-43CE-AD7C-73AEDBA8C560}" srcOrd="1" destOrd="0" presId="urn:microsoft.com/office/officeart/2005/8/layout/vList4#1"/>
    <dgm:cxn modelId="{54D8CF53-AD2A-42A0-8E69-6C5D2ADF7F48}" type="presOf" srcId="{6BE4E1E6-4997-4FB7-AA4F-486CFEFBBA3D}" destId="{5E698FD9-ECA6-46DE-9568-8C600FAA341E}" srcOrd="0" destOrd="1" presId="urn:microsoft.com/office/officeart/2005/8/layout/vList4#1"/>
    <dgm:cxn modelId="{59F8D9BF-38FC-4F49-932E-CAEA5AC40927}" srcId="{92D63EA5-9A51-4D54-8A8F-41035BA95A72}" destId="{C0C3114D-9760-4BB9-805D-D8E9775E9A0C}" srcOrd="1" destOrd="0" parTransId="{699AF20C-6BBE-40DB-B664-8FD4A999EDC2}" sibTransId="{C9D0B88A-83B9-4A88-B049-8FC56AEF788F}"/>
    <dgm:cxn modelId="{BF1E7DA5-029D-44F3-A0F0-C38459FA0FE5}" type="presOf" srcId="{B13A1D38-62DC-4F9D-A5FB-9A686D511123}" destId="{A6DBF34D-553F-44F8-AFFB-61A7CF39E007}" srcOrd="0" destOrd="0" presId="urn:microsoft.com/office/officeart/2005/8/layout/vList4#1"/>
    <dgm:cxn modelId="{FBBA5CC0-51E7-4909-80DF-D450ACCD507C}" srcId="{B13A1D38-62DC-4F9D-A5FB-9A686D511123}" destId="{BE92515A-C5BE-4B26-A54F-008B3A5C4406}" srcOrd="1" destOrd="0" parTransId="{68FAC52E-B315-4432-89B9-A638A91421D8}" sibTransId="{4183E6DE-FB60-4C3F-BD45-BA576CC02B0A}"/>
    <dgm:cxn modelId="{1BBAB580-3DCB-4ABB-9097-E14ABFE4848F}" type="presOf" srcId="{57B557E2-4D25-4EDD-BA1F-6D28D47683CE}" destId="{68F21699-3D76-49E9-8A5B-8C687B6531C3}" srcOrd="1" destOrd="1" presId="urn:microsoft.com/office/officeart/2005/8/layout/vList4#1"/>
    <dgm:cxn modelId="{E2FD2881-11DB-4C02-8202-77C8858F2973}" type="presOf" srcId="{4368338F-F0D1-41C6-B9EB-47D2E7C8B8F8}" destId="{D2F54C33-A933-4508-8204-8C0482F3563B}" srcOrd="0" destOrd="0" presId="urn:microsoft.com/office/officeart/2005/8/layout/vList4#1"/>
    <dgm:cxn modelId="{DAD0398E-B207-462E-AC32-3F12FBEDCAB6}" srcId="{4368338F-F0D1-41C6-B9EB-47D2E7C8B8F8}" destId="{3AF944D8-4F91-4952-8F54-2D9205B8FE4B}" srcOrd="2" destOrd="0" parTransId="{2531413E-4715-4A61-8CEB-4C2F9EAB1A15}" sibTransId="{A1140CA2-925B-46A3-9050-D64B9F7AA33B}"/>
    <dgm:cxn modelId="{54D4A65B-D2FA-46DD-ABE3-B580ECEF6303}" type="presOf" srcId="{5BF70F8D-0D4C-4DE3-8227-B241BD99D1DB}" destId="{6733A516-3C37-4705-8C58-AAAF4AB0E3EA}" srcOrd="1" destOrd="3" presId="urn:microsoft.com/office/officeart/2005/8/layout/vList4#1"/>
    <dgm:cxn modelId="{B4C8C074-6FFA-48EB-B9FB-F436E60A4BAD}" srcId="{3AF944D8-4F91-4952-8F54-2D9205B8FE4B}" destId="{57B557E2-4D25-4EDD-BA1F-6D28D47683CE}" srcOrd="0" destOrd="0" parTransId="{F6629F97-8FF3-422C-AB60-A552E1436933}" sibTransId="{EA36836B-7A5F-4C9C-8263-053C4FBA6D46}"/>
    <dgm:cxn modelId="{AE8BAC58-936C-4789-8852-2367C050CBDC}" srcId="{4368338F-F0D1-41C6-B9EB-47D2E7C8B8F8}" destId="{B13A1D38-62DC-4F9D-A5FB-9A686D511123}" srcOrd="1" destOrd="0" parTransId="{75A6F667-8F86-4984-8979-869CD374A7ED}" sibTransId="{CE78E4E2-4653-44A5-88ED-E25F02EEFE96}"/>
    <dgm:cxn modelId="{7DFCDD82-7A7D-4055-9BA1-D28CAC68EAE7}" type="presOf" srcId="{3BA86107-EF23-4E21-A4BB-384AA240751A}" destId="{A6DBF34D-553F-44F8-AFFB-61A7CF39E007}" srcOrd="0" destOrd="1" presId="urn:microsoft.com/office/officeart/2005/8/layout/vList4#1"/>
    <dgm:cxn modelId="{F7AA075C-B30A-4F45-9F8E-72C197364A06}" type="presOf" srcId="{6BE4E1E6-4997-4FB7-AA4F-486CFEFBBA3D}" destId="{6733A516-3C37-4705-8C58-AAAF4AB0E3EA}" srcOrd="1" destOrd="1" presId="urn:microsoft.com/office/officeart/2005/8/layout/vList4#1"/>
    <dgm:cxn modelId="{72104F84-1B18-4822-9EBF-647140F706BF}" srcId="{92D63EA5-9A51-4D54-8A8F-41035BA95A72}" destId="{6BE4E1E6-4997-4FB7-AA4F-486CFEFBBA3D}" srcOrd="0" destOrd="0" parTransId="{6C648559-7A9D-484B-BAB5-51B4FBE9BB3F}" sibTransId="{B0CE1BAE-012E-4B49-A5CE-21F6AF8B782C}"/>
    <dgm:cxn modelId="{E73D9EB7-4691-4155-8297-92F9017C3D8A}" srcId="{3AF944D8-4F91-4952-8F54-2D9205B8FE4B}" destId="{ECF905D5-F8FD-42B5-B351-E946067CE8E1}" srcOrd="1" destOrd="0" parTransId="{05EE270A-0815-483F-8076-A9530A47E63C}" sibTransId="{60BA8102-D280-46B8-BFBD-66A500513D95}"/>
    <dgm:cxn modelId="{DEE77CF5-74DF-427C-8662-B853CB9F1FDA}" srcId="{3AF944D8-4F91-4952-8F54-2D9205B8FE4B}" destId="{BF7B591E-E8C3-48B3-8F6B-D41B9536DD62}" srcOrd="2" destOrd="0" parTransId="{4E5C444F-C4C8-4A39-AF1C-81B47C764679}" sibTransId="{F7611A27-5750-4642-9AD3-43607423F0DD}"/>
    <dgm:cxn modelId="{B2251737-6A65-415F-BCD1-E318D51BF103}" type="presOf" srcId="{C0C3114D-9760-4BB9-805D-D8E9775E9A0C}" destId="{6733A516-3C37-4705-8C58-AAAF4AB0E3EA}" srcOrd="1" destOrd="2" presId="urn:microsoft.com/office/officeart/2005/8/layout/vList4#1"/>
    <dgm:cxn modelId="{B3140F29-34DB-4A16-B4B7-22F92093092F}" srcId="{4368338F-F0D1-41C6-B9EB-47D2E7C8B8F8}" destId="{92D63EA5-9A51-4D54-8A8F-41035BA95A72}" srcOrd="0" destOrd="0" parTransId="{ACFD9EB7-0249-4F5E-A1C0-818E110AAB71}" sibTransId="{E21AC476-4AB8-4371-BBB5-58E6F0822D1B}"/>
    <dgm:cxn modelId="{1BB749C7-A3D9-42D6-B681-BE857FC8DDFE}" type="presOf" srcId="{3BA86107-EF23-4E21-A4BB-384AA240751A}" destId="{23509442-4DE4-43CE-AD7C-73AEDBA8C560}" srcOrd="1" destOrd="1" presId="urn:microsoft.com/office/officeart/2005/8/layout/vList4#1"/>
    <dgm:cxn modelId="{C83A096C-2A32-4AF2-A1F3-087E6AFBD669}" type="presOf" srcId="{92D63EA5-9A51-4D54-8A8F-41035BA95A72}" destId="{5E698FD9-ECA6-46DE-9568-8C600FAA341E}" srcOrd="0" destOrd="0" presId="urn:microsoft.com/office/officeart/2005/8/layout/vList4#1"/>
    <dgm:cxn modelId="{7B259FAF-2508-4C60-AD44-185BB60BC1C8}" type="presOf" srcId="{3AF944D8-4F91-4952-8F54-2D9205B8FE4B}" destId="{68F21699-3D76-49E9-8A5B-8C687B6531C3}" srcOrd="1" destOrd="0" presId="urn:microsoft.com/office/officeart/2005/8/layout/vList4#1"/>
    <dgm:cxn modelId="{DAF79620-C54E-45DD-B8A6-6D7829B51DB2}" type="presOf" srcId="{ECF905D5-F8FD-42B5-B351-E946067CE8E1}" destId="{A7BF28BA-54B9-4A8D-A7E2-9B902380BD33}" srcOrd="0" destOrd="2" presId="urn:microsoft.com/office/officeart/2005/8/layout/vList4#1"/>
    <dgm:cxn modelId="{CD1FF106-4733-4814-91B4-6658D6A9F93B}" type="presOf" srcId="{3AF944D8-4F91-4952-8F54-2D9205B8FE4B}" destId="{A7BF28BA-54B9-4A8D-A7E2-9B902380BD33}" srcOrd="0" destOrd="0" presId="urn:microsoft.com/office/officeart/2005/8/layout/vList4#1"/>
    <dgm:cxn modelId="{ABF50082-1CCB-4F88-8AA9-A0DA179AC95A}" type="presOf" srcId="{BF7B591E-E8C3-48B3-8F6B-D41B9536DD62}" destId="{A7BF28BA-54B9-4A8D-A7E2-9B902380BD33}" srcOrd="0" destOrd="3" presId="urn:microsoft.com/office/officeart/2005/8/layout/vList4#1"/>
    <dgm:cxn modelId="{AA382E7F-6326-4346-8BB1-AC39827EA292}" type="presOf" srcId="{BE92515A-C5BE-4B26-A54F-008B3A5C4406}" destId="{A6DBF34D-553F-44F8-AFFB-61A7CF39E007}" srcOrd="0" destOrd="2" presId="urn:microsoft.com/office/officeart/2005/8/layout/vList4#1"/>
    <dgm:cxn modelId="{58DBFC68-53C9-4ED8-BD80-58ACAAC58145}" type="presParOf" srcId="{D2F54C33-A933-4508-8204-8C0482F3563B}" destId="{D3B31513-136A-4CA6-B027-8B37D1093559}" srcOrd="0" destOrd="0" presId="urn:microsoft.com/office/officeart/2005/8/layout/vList4#1"/>
    <dgm:cxn modelId="{391FE380-8EC1-4213-BBF0-A6E74886BAF3}" type="presParOf" srcId="{D3B31513-136A-4CA6-B027-8B37D1093559}" destId="{5E698FD9-ECA6-46DE-9568-8C600FAA341E}" srcOrd="0" destOrd="0" presId="urn:microsoft.com/office/officeart/2005/8/layout/vList4#1"/>
    <dgm:cxn modelId="{ECA4EDE3-4975-49E3-AA9D-0981E9AF2243}" type="presParOf" srcId="{D3B31513-136A-4CA6-B027-8B37D1093559}" destId="{4CB39CA2-0007-449B-847F-77C260A8F7E1}" srcOrd="1" destOrd="0" presId="urn:microsoft.com/office/officeart/2005/8/layout/vList4#1"/>
    <dgm:cxn modelId="{9D6BB9B9-3239-4002-B649-B7375A6778E3}" type="presParOf" srcId="{D3B31513-136A-4CA6-B027-8B37D1093559}" destId="{6733A516-3C37-4705-8C58-AAAF4AB0E3EA}" srcOrd="2" destOrd="0" presId="urn:microsoft.com/office/officeart/2005/8/layout/vList4#1"/>
    <dgm:cxn modelId="{FB681A01-A851-46AA-BE54-C7D186CACB92}" type="presParOf" srcId="{D2F54C33-A933-4508-8204-8C0482F3563B}" destId="{F70B027A-1026-48F8-AC4E-E61D945E7A83}" srcOrd="1" destOrd="0" presId="urn:microsoft.com/office/officeart/2005/8/layout/vList4#1"/>
    <dgm:cxn modelId="{A31E2190-0C75-48AF-B60D-4F006CF09A5F}" type="presParOf" srcId="{D2F54C33-A933-4508-8204-8C0482F3563B}" destId="{2B0595C9-CBEB-46F5-983C-D4A832DD4301}" srcOrd="2" destOrd="0" presId="urn:microsoft.com/office/officeart/2005/8/layout/vList4#1"/>
    <dgm:cxn modelId="{A22CA790-62E9-45F3-9BED-8A8037220530}" type="presParOf" srcId="{2B0595C9-CBEB-46F5-983C-D4A832DD4301}" destId="{A6DBF34D-553F-44F8-AFFB-61A7CF39E007}" srcOrd="0" destOrd="0" presId="urn:microsoft.com/office/officeart/2005/8/layout/vList4#1"/>
    <dgm:cxn modelId="{650701F9-7189-4C1F-A3BD-3FFF68ACA423}" type="presParOf" srcId="{2B0595C9-CBEB-46F5-983C-D4A832DD4301}" destId="{BD728880-A743-43F6-9C5D-0EF0F7B74E8E}" srcOrd="1" destOrd="0" presId="urn:microsoft.com/office/officeart/2005/8/layout/vList4#1"/>
    <dgm:cxn modelId="{17167850-E864-4C2C-8945-9CC62A88EFD3}" type="presParOf" srcId="{2B0595C9-CBEB-46F5-983C-D4A832DD4301}" destId="{23509442-4DE4-43CE-AD7C-73AEDBA8C560}" srcOrd="2" destOrd="0" presId="urn:microsoft.com/office/officeart/2005/8/layout/vList4#1"/>
    <dgm:cxn modelId="{E3C4350A-B842-4182-AC5C-1758BF427B9C}" type="presParOf" srcId="{D2F54C33-A933-4508-8204-8C0482F3563B}" destId="{D64873CA-A627-447F-9D55-B652833EFE2C}" srcOrd="3" destOrd="0" presId="urn:microsoft.com/office/officeart/2005/8/layout/vList4#1"/>
    <dgm:cxn modelId="{4FB24A16-7121-490A-8169-AC49134F408E}" type="presParOf" srcId="{D2F54C33-A933-4508-8204-8C0482F3563B}" destId="{89789BC2-8389-4DC5-8C53-7F56D9A54BE9}" srcOrd="4" destOrd="0" presId="urn:microsoft.com/office/officeart/2005/8/layout/vList4#1"/>
    <dgm:cxn modelId="{6E693EF5-FD5B-469C-B129-CBB6DBC23DE3}" type="presParOf" srcId="{89789BC2-8389-4DC5-8C53-7F56D9A54BE9}" destId="{A7BF28BA-54B9-4A8D-A7E2-9B902380BD33}" srcOrd="0" destOrd="0" presId="urn:microsoft.com/office/officeart/2005/8/layout/vList4#1"/>
    <dgm:cxn modelId="{1FA946DF-B772-4DB5-BE3A-DEC14F277674}" type="presParOf" srcId="{89789BC2-8389-4DC5-8C53-7F56D9A54BE9}" destId="{952CBF2F-F58A-4A0B-B8F3-7E74B8AD1AE4}" srcOrd="1" destOrd="0" presId="urn:microsoft.com/office/officeart/2005/8/layout/vList4#1"/>
    <dgm:cxn modelId="{10BC3D7C-EFB1-477D-A7EA-CF0B86253FB7}" type="presParOf" srcId="{89789BC2-8389-4DC5-8C53-7F56D9A54BE9}" destId="{68F21699-3D76-49E9-8A5B-8C687B6531C3}"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248D8-7B5C-415C-A009-0C824A61F8C3}">
      <dsp:nvSpPr>
        <dsp:cNvPr id="0" name=""/>
        <dsp:cNvSpPr/>
      </dsp:nvSpPr>
      <dsp:spPr>
        <a:xfrm>
          <a:off x="3551" y="702331"/>
          <a:ext cx="1622205" cy="111769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21AFAA-3064-4693-B650-45FDBB502DC3}">
      <dsp:nvSpPr>
        <dsp:cNvPr id="0" name=""/>
        <dsp:cNvSpPr/>
      </dsp:nvSpPr>
      <dsp:spPr>
        <a:xfrm>
          <a:off x="3551" y="1820030"/>
          <a:ext cx="1622205" cy="601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b="1" kern="1200" dirty="0" smtClean="0"/>
            <a:t>Historic moment</a:t>
          </a:r>
          <a:endParaRPr lang="en-US" sz="2000" b="1" kern="1200" dirty="0"/>
        </a:p>
      </dsp:txBody>
      <dsp:txXfrm>
        <a:off x="3551" y="1820030"/>
        <a:ext cx="1622205" cy="601838"/>
      </dsp:txXfrm>
    </dsp:sp>
    <dsp:sp modelId="{2D70679A-1E4F-4FF2-BB30-BA9ECCCC436D}">
      <dsp:nvSpPr>
        <dsp:cNvPr id="0" name=""/>
        <dsp:cNvSpPr/>
      </dsp:nvSpPr>
      <dsp:spPr>
        <a:xfrm>
          <a:off x="1788045" y="619428"/>
          <a:ext cx="1741745" cy="1449309"/>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5D37D0-46B7-4427-98D4-2ABC4A50BA67}">
      <dsp:nvSpPr>
        <dsp:cNvPr id="0" name=""/>
        <dsp:cNvSpPr/>
      </dsp:nvSpPr>
      <dsp:spPr>
        <a:xfrm>
          <a:off x="1847815" y="1902933"/>
          <a:ext cx="1622205" cy="601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b="1" kern="1200" dirty="0" smtClean="0"/>
            <a:t>Culture</a:t>
          </a:r>
          <a:r>
            <a:rPr lang="en-US" sz="1700" kern="1200" dirty="0" smtClean="0"/>
            <a:t> </a:t>
          </a:r>
          <a:endParaRPr lang="en-US" sz="1700" kern="1200" dirty="0"/>
        </a:p>
      </dsp:txBody>
      <dsp:txXfrm>
        <a:off x="1847815" y="1902933"/>
        <a:ext cx="1622205" cy="601838"/>
      </dsp:txXfrm>
    </dsp:sp>
    <dsp:sp modelId="{8288BCED-B1D3-4876-AD47-282C63C72820}">
      <dsp:nvSpPr>
        <dsp:cNvPr id="0" name=""/>
        <dsp:cNvSpPr/>
      </dsp:nvSpPr>
      <dsp:spPr>
        <a:xfrm>
          <a:off x="3692079" y="702331"/>
          <a:ext cx="1622205" cy="1117699"/>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5DFC2D-650F-42B7-A161-969B82DDBFA0}">
      <dsp:nvSpPr>
        <dsp:cNvPr id="0" name=""/>
        <dsp:cNvSpPr/>
      </dsp:nvSpPr>
      <dsp:spPr>
        <a:xfrm>
          <a:off x="3692079" y="1820030"/>
          <a:ext cx="1622205" cy="601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b="1" kern="1200" dirty="0" smtClean="0"/>
            <a:t>Country</a:t>
          </a:r>
          <a:endParaRPr lang="en-US" sz="2000" b="1" kern="1200" dirty="0"/>
        </a:p>
      </dsp:txBody>
      <dsp:txXfrm>
        <a:off x="3692079" y="1820030"/>
        <a:ext cx="1622205" cy="601838"/>
      </dsp:txXfrm>
    </dsp:sp>
    <dsp:sp modelId="{4D96FD9F-43F3-4ED6-BC8D-30C85300AAAD}">
      <dsp:nvSpPr>
        <dsp:cNvPr id="0" name=""/>
        <dsp:cNvSpPr/>
      </dsp:nvSpPr>
      <dsp:spPr>
        <a:xfrm>
          <a:off x="5485730" y="621443"/>
          <a:ext cx="1603890" cy="1441250"/>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3000" b="-13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9E7CE0-418C-4DE6-98DA-8D541F2F71DB}">
      <dsp:nvSpPr>
        <dsp:cNvPr id="0" name=""/>
        <dsp:cNvSpPr/>
      </dsp:nvSpPr>
      <dsp:spPr>
        <a:xfrm>
          <a:off x="5476573" y="1900918"/>
          <a:ext cx="1622205" cy="601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b="1" kern="1200" dirty="0" smtClean="0"/>
            <a:t>Causes </a:t>
          </a:r>
          <a:endParaRPr lang="en-US" sz="2000" b="1" kern="1200" dirty="0"/>
        </a:p>
      </dsp:txBody>
      <dsp:txXfrm>
        <a:off x="5476573" y="1900918"/>
        <a:ext cx="1622205" cy="601838"/>
      </dsp:txXfrm>
    </dsp:sp>
    <dsp:sp modelId="{F2821DB6-984F-44D2-A313-085DFCEF191F}">
      <dsp:nvSpPr>
        <dsp:cNvPr id="0" name=""/>
        <dsp:cNvSpPr/>
      </dsp:nvSpPr>
      <dsp:spPr>
        <a:xfrm>
          <a:off x="7261067" y="702331"/>
          <a:ext cx="1622205" cy="1117699"/>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000" b="-4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0E04B6-A9BB-4AED-8C3F-8DED9B7BFFC3}">
      <dsp:nvSpPr>
        <dsp:cNvPr id="0" name=""/>
        <dsp:cNvSpPr/>
      </dsp:nvSpPr>
      <dsp:spPr>
        <a:xfrm>
          <a:off x="7261067" y="1820030"/>
          <a:ext cx="1622205" cy="601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b="1" kern="1200" dirty="0" smtClean="0"/>
            <a:t>Goals</a:t>
          </a:r>
          <a:endParaRPr lang="en-US" sz="2000" b="1" kern="1200" dirty="0"/>
        </a:p>
      </dsp:txBody>
      <dsp:txXfrm>
        <a:off x="7261067" y="1820030"/>
        <a:ext cx="1622205" cy="601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531BE-03BF-41F7-9950-487E6FD485FA}">
      <dsp:nvSpPr>
        <dsp:cNvPr id="0" name=""/>
        <dsp:cNvSpPr/>
      </dsp:nvSpPr>
      <dsp:spPr>
        <a:xfrm>
          <a:off x="990607" y="0"/>
          <a:ext cx="1991320" cy="1194792"/>
        </a:xfrm>
        <a:prstGeom prst="rect">
          <a:avLst/>
        </a:prstGeom>
        <a:solidFill>
          <a:schemeClr val="tx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Religion</a:t>
          </a:r>
          <a:endParaRPr lang="en-US" sz="2700" kern="1200" dirty="0"/>
        </a:p>
      </dsp:txBody>
      <dsp:txXfrm>
        <a:off x="990607" y="0"/>
        <a:ext cx="1991320" cy="1194792"/>
      </dsp:txXfrm>
    </dsp:sp>
    <dsp:sp modelId="{B7D3AC82-F1DA-4634-A89B-F2253E49B09C}">
      <dsp:nvSpPr>
        <dsp:cNvPr id="0" name=""/>
        <dsp:cNvSpPr/>
      </dsp:nvSpPr>
      <dsp:spPr>
        <a:xfrm>
          <a:off x="3147566" y="2579"/>
          <a:ext cx="1991320" cy="1194792"/>
        </a:xfrm>
        <a:prstGeom prst="rect">
          <a:avLst/>
        </a:prstGeom>
        <a:solidFill>
          <a:schemeClr val="accent5">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solidFill>
                <a:schemeClr val="tx1">
                  <a:lumMod val="95000"/>
                  <a:lumOff val="5000"/>
                </a:schemeClr>
              </a:solidFill>
            </a:rPr>
            <a:t>State</a:t>
          </a:r>
          <a:endParaRPr lang="en-US" sz="2700" kern="1200" dirty="0">
            <a:solidFill>
              <a:schemeClr val="tx1">
                <a:lumMod val="95000"/>
                <a:lumOff val="5000"/>
              </a:schemeClr>
            </a:solidFill>
          </a:endParaRPr>
        </a:p>
      </dsp:txBody>
      <dsp:txXfrm>
        <a:off x="3147566" y="2579"/>
        <a:ext cx="1991320" cy="1194792"/>
      </dsp:txXfrm>
    </dsp:sp>
    <dsp:sp modelId="{506936FD-F512-4093-9607-4A980275871A}">
      <dsp:nvSpPr>
        <dsp:cNvPr id="0" name=""/>
        <dsp:cNvSpPr/>
      </dsp:nvSpPr>
      <dsp:spPr>
        <a:xfrm>
          <a:off x="957113" y="1396503"/>
          <a:ext cx="1991320" cy="1194792"/>
        </a:xfrm>
        <a:prstGeom prst="rect">
          <a:avLst/>
        </a:prstGeom>
        <a:solidFill>
          <a:schemeClr val="accent6">
            <a:lumMod val="20000"/>
            <a:lumOff val="8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solidFill>
                <a:schemeClr val="tx1">
                  <a:lumMod val="75000"/>
                  <a:lumOff val="25000"/>
                </a:schemeClr>
              </a:solidFill>
            </a:rPr>
            <a:t>Social</a:t>
          </a:r>
          <a:r>
            <a:rPr lang="en-US" sz="2700" kern="1200" dirty="0" smtClean="0"/>
            <a:t> </a:t>
          </a:r>
          <a:r>
            <a:rPr lang="en-US" sz="2700" kern="1200" dirty="0" smtClean="0">
              <a:solidFill>
                <a:schemeClr val="tx1">
                  <a:lumMod val="75000"/>
                  <a:lumOff val="25000"/>
                </a:schemeClr>
              </a:solidFill>
            </a:rPr>
            <a:t>responsibility</a:t>
          </a:r>
          <a:endParaRPr lang="en-US" sz="2700" kern="1200" dirty="0">
            <a:solidFill>
              <a:schemeClr val="tx1">
                <a:lumMod val="75000"/>
                <a:lumOff val="25000"/>
              </a:schemeClr>
            </a:solidFill>
          </a:endParaRPr>
        </a:p>
      </dsp:txBody>
      <dsp:txXfrm>
        <a:off x="957113" y="1396503"/>
        <a:ext cx="1991320" cy="1194792"/>
      </dsp:txXfrm>
    </dsp:sp>
    <dsp:sp modelId="{F864A277-9423-4F75-B77C-C4A560512DF9}">
      <dsp:nvSpPr>
        <dsp:cNvPr id="0" name=""/>
        <dsp:cNvSpPr/>
      </dsp:nvSpPr>
      <dsp:spPr>
        <a:xfrm>
          <a:off x="3147566" y="1396503"/>
          <a:ext cx="1991320" cy="1194792"/>
        </a:xfrm>
        <a:prstGeom prst="rect">
          <a:avLst/>
        </a:prstGeom>
        <a:solidFill>
          <a:schemeClr val="accent6">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solidFill>
                <a:schemeClr val="tx1"/>
              </a:solidFill>
            </a:rPr>
            <a:t>Culture</a:t>
          </a:r>
          <a:endParaRPr lang="en-US" sz="2700" kern="1200" dirty="0">
            <a:solidFill>
              <a:schemeClr val="tx1"/>
            </a:solidFill>
          </a:endParaRPr>
        </a:p>
      </dsp:txBody>
      <dsp:txXfrm>
        <a:off x="3147566" y="1396503"/>
        <a:ext cx="1991320" cy="1194792"/>
      </dsp:txXfrm>
    </dsp:sp>
    <dsp:sp modelId="{39EC6F37-BFAE-43C6-9EAC-B6CC4EF19EF6}">
      <dsp:nvSpPr>
        <dsp:cNvPr id="0" name=""/>
        <dsp:cNvSpPr/>
      </dsp:nvSpPr>
      <dsp:spPr>
        <a:xfrm>
          <a:off x="2052339" y="2790428"/>
          <a:ext cx="1991320" cy="1194792"/>
        </a:xfrm>
        <a:prstGeom prst="rect">
          <a:avLst/>
        </a:prstGeom>
        <a:solidFill>
          <a:schemeClr val="accent5">
            <a:lumMod val="20000"/>
            <a:lumOff val="8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solidFill>
                <a:schemeClr val="tx1">
                  <a:lumMod val="95000"/>
                  <a:lumOff val="5000"/>
                </a:schemeClr>
              </a:solidFill>
            </a:rPr>
            <a:t>History</a:t>
          </a:r>
          <a:endParaRPr lang="en-US" sz="2700" kern="1200" dirty="0">
            <a:solidFill>
              <a:schemeClr val="tx1">
                <a:lumMod val="95000"/>
                <a:lumOff val="5000"/>
              </a:schemeClr>
            </a:solidFill>
          </a:endParaRPr>
        </a:p>
      </dsp:txBody>
      <dsp:txXfrm>
        <a:off x="2052339" y="2790428"/>
        <a:ext cx="1991320" cy="11947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98FD9-ECA6-46DE-9568-8C600FAA341E}">
      <dsp:nvSpPr>
        <dsp:cNvPr id="0" name=""/>
        <dsp:cNvSpPr/>
      </dsp:nvSpPr>
      <dsp:spPr>
        <a:xfrm>
          <a:off x="0" y="152401"/>
          <a:ext cx="8229600" cy="1714499"/>
        </a:xfrm>
        <a:prstGeom prst="roundRect">
          <a:avLst>
            <a:gd name="adj" fmla="val 10000"/>
          </a:avLst>
        </a:prstGeom>
        <a:gradFill rotWithShape="0">
          <a:gsLst>
            <a:gs pos="0">
              <a:schemeClr val="bg2">
                <a:lumMod val="90000"/>
              </a:schemeClr>
            </a:gs>
            <a:gs pos="53000">
              <a:srgbClr val="D4DEFF"/>
            </a:gs>
            <a:gs pos="83000">
              <a:srgbClr val="D4DEFF"/>
            </a:gs>
            <a:gs pos="100000">
              <a:srgbClr val="96AB94"/>
            </a:gs>
          </a:gsLst>
          <a:lin ang="5400000" scaled="0"/>
        </a:gra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u="sng" kern="1200" dirty="0" smtClean="0">
              <a:solidFill>
                <a:schemeClr val="tx1"/>
              </a:solidFill>
              <a:latin typeface="Arial" pitchFamily="34" charset="0"/>
              <a:cs typeface="Arial" pitchFamily="34" charset="0"/>
            </a:rPr>
            <a:t>Asma Jahangir</a:t>
          </a:r>
          <a:endParaRPr lang="en-US" sz="2400" kern="1200" dirty="0"/>
        </a:p>
        <a:p>
          <a:pPr marL="171450" lvl="1" indent="-171450" algn="l" defTabSz="844550">
            <a:lnSpc>
              <a:spcPct val="90000"/>
            </a:lnSpc>
            <a:spcBef>
              <a:spcPct val="0"/>
            </a:spcBef>
            <a:spcAft>
              <a:spcPct val="15000"/>
            </a:spcAft>
            <a:buChar char="••"/>
          </a:pPr>
          <a:r>
            <a:rPr lang="en-US" sz="1900" b="1" u="none" kern="1200" dirty="0" smtClean="0">
              <a:solidFill>
                <a:schemeClr val="tx1"/>
              </a:solidFill>
              <a:latin typeface="Arial" pitchFamily="34" charset="0"/>
              <a:cs typeface="Arial" pitchFamily="34" charset="0"/>
            </a:rPr>
            <a:t>Women’s Rights Activitist.</a:t>
          </a:r>
          <a:endParaRPr lang="en-US" sz="1900" b="1" u="none" kern="1200" dirty="0">
            <a:solidFill>
              <a:schemeClr val="tx1"/>
            </a:solidFill>
            <a:latin typeface="Arial" pitchFamily="34" charset="0"/>
            <a:cs typeface="Arial" pitchFamily="34" charset="0"/>
          </a:endParaRPr>
        </a:p>
        <a:p>
          <a:pPr marL="171450" lvl="1" indent="-171450" algn="l" defTabSz="844550">
            <a:lnSpc>
              <a:spcPct val="90000"/>
            </a:lnSpc>
            <a:spcBef>
              <a:spcPct val="0"/>
            </a:spcBef>
            <a:spcAft>
              <a:spcPct val="15000"/>
            </a:spcAft>
            <a:buChar char="••"/>
          </a:pPr>
          <a:r>
            <a:rPr lang="en-US" sz="1900" b="1" i="0" kern="1200" dirty="0" smtClean="0">
              <a:solidFill>
                <a:schemeClr val="tx1"/>
              </a:solidFill>
              <a:latin typeface="Arial" pitchFamily="34" charset="0"/>
              <a:cs typeface="Arial" pitchFamily="34" charset="0"/>
            </a:rPr>
            <a:t>Nobel Peace Prize as part of the 1000 Women for Peace project.</a:t>
          </a:r>
          <a:endParaRPr lang="en-US" sz="1900" b="1" u="none" kern="1200" dirty="0">
            <a:solidFill>
              <a:schemeClr val="tx1"/>
            </a:solidFill>
            <a:latin typeface="Arial" pitchFamily="34" charset="0"/>
            <a:cs typeface="Arial" pitchFamily="34" charset="0"/>
          </a:endParaRPr>
        </a:p>
        <a:p>
          <a:pPr marL="171450" lvl="1" indent="-171450" algn="l" defTabSz="844550">
            <a:lnSpc>
              <a:spcPct val="90000"/>
            </a:lnSpc>
            <a:spcBef>
              <a:spcPct val="0"/>
            </a:spcBef>
            <a:spcAft>
              <a:spcPct val="15000"/>
            </a:spcAft>
            <a:buChar char="••"/>
          </a:pPr>
          <a:r>
            <a:rPr lang="en-US" sz="1900" b="1" u="none" kern="1200" dirty="0" smtClean="0">
              <a:solidFill>
                <a:schemeClr val="tx1"/>
              </a:solidFill>
              <a:latin typeface="Arial" pitchFamily="34" charset="0"/>
              <a:cs typeface="Arial" pitchFamily="34" charset="0"/>
            </a:rPr>
            <a:t>WAF (Women’s Action Forum).</a:t>
          </a:r>
          <a:endParaRPr lang="en-US" sz="1900" b="1" u="none" kern="1200" dirty="0">
            <a:solidFill>
              <a:schemeClr val="tx1"/>
            </a:solidFill>
            <a:latin typeface="Arial" pitchFamily="34" charset="0"/>
            <a:cs typeface="Arial" pitchFamily="34" charset="0"/>
          </a:endParaRPr>
        </a:p>
      </dsp:txBody>
      <dsp:txXfrm>
        <a:off x="1817369" y="152401"/>
        <a:ext cx="6412230" cy="1714499"/>
      </dsp:txXfrm>
    </dsp:sp>
    <dsp:sp modelId="{4CB39CA2-0007-449B-847F-77C260A8F7E1}">
      <dsp:nvSpPr>
        <dsp:cNvPr id="0" name=""/>
        <dsp:cNvSpPr/>
      </dsp:nvSpPr>
      <dsp:spPr>
        <a:xfrm>
          <a:off x="171450" y="171449"/>
          <a:ext cx="1645920" cy="1371599"/>
        </a:xfrm>
        <a:prstGeom prst="roundRect">
          <a:avLst>
            <a:gd name="adj" fmla="val 10000"/>
          </a:avLst>
        </a:prstGeom>
        <a:blipFill rotWithShape="0">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DBF34D-553F-44F8-AFFB-61A7CF39E007}">
      <dsp:nvSpPr>
        <dsp:cNvPr id="0" name=""/>
        <dsp:cNvSpPr/>
      </dsp:nvSpPr>
      <dsp:spPr>
        <a:xfrm>
          <a:off x="0" y="1981207"/>
          <a:ext cx="8229600" cy="1714499"/>
        </a:xfrm>
        <a:prstGeom prst="roundRect">
          <a:avLst>
            <a:gd name="adj" fmla="val 10000"/>
          </a:avLst>
        </a:prstGeom>
        <a:gradFill rotWithShape="0">
          <a:gsLst>
            <a:gs pos="0">
              <a:schemeClr val="accent3">
                <a:lumMod val="20000"/>
                <a:lumOff val="80000"/>
              </a:schemeClr>
            </a:gs>
            <a:gs pos="53000">
              <a:srgbClr val="D4DEFF"/>
            </a:gs>
            <a:gs pos="83000">
              <a:srgbClr val="D4DEFF"/>
            </a:gs>
            <a:gs pos="100000">
              <a:srgbClr val="96AB94"/>
            </a:gs>
          </a:gsLst>
          <a:lin ang="5400000" scaled="0"/>
        </a:gra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u="sng" kern="1200" dirty="0" smtClean="0">
              <a:solidFill>
                <a:schemeClr val="tx1"/>
              </a:solidFill>
              <a:latin typeface="Arial" pitchFamily="34" charset="0"/>
              <a:cs typeface="Arial" pitchFamily="34" charset="0"/>
            </a:rPr>
            <a:t>Fareeda Kokikhel Afridi</a:t>
          </a:r>
          <a:endParaRPr lang="en-US" sz="2400" kern="1200" dirty="0"/>
        </a:p>
        <a:p>
          <a:pPr marL="171450" lvl="1" indent="-171450" algn="l" defTabSz="844550">
            <a:lnSpc>
              <a:spcPct val="90000"/>
            </a:lnSpc>
            <a:spcBef>
              <a:spcPct val="0"/>
            </a:spcBef>
            <a:spcAft>
              <a:spcPct val="15000"/>
            </a:spcAft>
            <a:buChar char="••"/>
          </a:pPr>
          <a:r>
            <a:rPr lang="en-US" sz="1900" b="1" kern="1200" dirty="0" smtClean="0">
              <a:solidFill>
                <a:schemeClr val="tx1"/>
              </a:solidFill>
              <a:latin typeface="Arial" pitchFamily="34" charset="0"/>
              <a:cs typeface="Arial" pitchFamily="34" charset="0"/>
            </a:rPr>
            <a:t>Pashtun Feminist.</a:t>
          </a:r>
          <a:endParaRPr lang="en-US" sz="1900" b="1" kern="1200" dirty="0">
            <a:solidFill>
              <a:schemeClr val="tx1"/>
            </a:solidFill>
            <a:latin typeface="Arial" pitchFamily="34" charset="0"/>
            <a:cs typeface="Arial" pitchFamily="34" charset="0"/>
          </a:endParaRPr>
        </a:p>
        <a:p>
          <a:pPr marL="171450" lvl="1" indent="-171450" algn="l" defTabSz="844550">
            <a:lnSpc>
              <a:spcPct val="90000"/>
            </a:lnSpc>
            <a:spcBef>
              <a:spcPct val="0"/>
            </a:spcBef>
            <a:spcAft>
              <a:spcPct val="15000"/>
            </a:spcAft>
            <a:buChar char="••"/>
          </a:pPr>
          <a:r>
            <a:rPr lang="en-US" sz="1900" b="1" kern="1200" dirty="0" smtClean="0">
              <a:solidFill>
                <a:schemeClr val="tx1"/>
              </a:solidFill>
              <a:latin typeface="Arial" pitchFamily="34" charset="0"/>
              <a:cs typeface="Arial" pitchFamily="34" charset="0"/>
            </a:rPr>
            <a:t>SAWERA (Society for Appraisal and Women Empowerment in Rural Areas).</a:t>
          </a:r>
          <a:endParaRPr lang="en-US" sz="1900" kern="1200" dirty="0">
            <a:solidFill>
              <a:schemeClr val="tx1"/>
            </a:solidFill>
          </a:endParaRPr>
        </a:p>
      </dsp:txBody>
      <dsp:txXfrm>
        <a:off x="1817369" y="1981207"/>
        <a:ext cx="6412230" cy="1714499"/>
      </dsp:txXfrm>
    </dsp:sp>
    <dsp:sp modelId="{BD728880-A743-43F6-9C5D-0EF0F7B74E8E}">
      <dsp:nvSpPr>
        <dsp:cNvPr id="0" name=""/>
        <dsp:cNvSpPr/>
      </dsp:nvSpPr>
      <dsp:spPr>
        <a:xfrm>
          <a:off x="171450" y="2057399"/>
          <a:ext cx="1645920" cy="1371599"/>
        </a:xfrm>
        <a:prstGeom prst="roundRect">
          <a:avLst>
            <a:gd name="adj" fmla="val 10000"/>
          </a:avLst>
        </a:prstGeom>
        <a:blipFill rotWithShape="0">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BF28BA-54B9-4A8D-A7E2-9B902380BD33}">
      <dsp:nvSpPr>
        <dsp:cNvPr id="0" name=""/>
        <dsp:cNvSpPr/>
      </dsp:nvSpPr>
      <dsp:spPr>
        <a:xfrm>
          <a:off x="0" y="3733803"/>
          <a:ext cx="8229600" cy="1714499"/>
        </a:xfrm>
        <a:prstGeom prst="roundRect">
          <a:avLst>
            <a:gd name="adj" fmla="val 10000"/>
          </a:avLst>
        </a:prstGeom>
        <a:gradFill rotWithShape="0">
          <a:gsLst>
            <a:gs pos="0">
              <a:schemeClr val="accent6">
                <a:lumMod val="20000"/>
                <a:lumOff val="80000"/>
              </a:schemeClr>
            </a:gs>
            <a:gs pos="53000">
              <a:srgbClr val="D4DEFF"/>
            </a:gs>
            <a:gs pos="83000">
              <a:srgbClr val="D4DEFF"/>
            </a:gs>
            <a:gs pos="100000">
              <a:srgbClr val="96AB94"/>
            </a:gs>
          </a:gsLst>
          <a:lin ang="5400000" scaled="0"/>
        </a:gra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i="0" u="sng" kern="1200" dirty="0" smtClean="0">
              <a:solidFill>
                <a:schemeClr val="tx1"/>
              </a:solidFill>
              <a:latin typeface="Arial" pitchFamily="34" charset="0"/>
              <a:cs typeface="Arial" pitchFamily="34" charset="0"/>
            </a:rPr>
            <a:t>Kishwar Naheed</a:t>
          </a:r>
          <a:endParaRPr lang="en-US" sz="2400" kern="1200" dirty="0"/>
        </a:p>
        <a:p>
          <a:pPr marL="171450" lvl="1" indent="-171450" algn="l" defTabSz="844550">
            <a:lnSpc>
              <a:spcPct val="90000"/>
            </a:lnSpc>
            <a:spcBef>
              <a:spcPct val="0"/>
            </a:spcBef>
            <a:spcAft>
              <a:spcPct val="15000"/>
            </a:spcAft>
            <a:buChar char="••"/>
          </a:pPr>
          <a:r>
            <a:rPr lang="en-US" sz="1900" b="1" kern="1200" dirty="0" smtClean="0">
              <a:solidFill>
                <a:schemeClr val="tx1"/>
              </a:solidFill>
              <a:latin typeface="Arial" pitchFamily="34" charset="0"/>
              <a:cs typeface="Arial" pitchFamily="34" charset="0"/>
            </a:rPr>
            <a:t>Urdu Feminist Poet.</a:t>
          </a:r>
          <a:endParaRPr lang="en-US" sz="1900" b="1" kern="1200" dirty="0">
            <a:solidFill>
              <a:schemeClr val="tx1"/>
            </a:solidFill>
            <a:latin typeface="Arial" pitchFamily="34" charset="0"/>
            <a:cs typeface="Arial" pitchFamily="34" charset="0"/>
          </a:endParaRPr>
        </a:p>
        <a:p>
          <a:pPr marL="171450" lvl="1" indent="-171450" algn="l" defTabSz="844550">
            <a:lnSpc>
              <a:spcPct val="90000"/>
            </a:lnSpc>
            <a:spcBef>
              <a:spcPct val="0"/>
            </a:spcBef>
            <a:spcAft>
              <a:spcPct val="15000"/>
            </a:spcAft>
            <a:buChar char="••"/>
          </a:pPr>
          <a:r>
            <a:rPr lang="en-US" sz="1900" b="1" kern="1200" dirty="0" smtClean="0">
              <a:solidFill>
                <a:schemeClr val="tx1"/>
              </a:solidFill>
              <a:latin typeface="Arial" pitchFamily="34" charset="0"/>
              <a:cs typeface="Arial" pitchFamily="34" charset="0"/>
            </a:rPr>
            <a:t>Sitara-e-</a:t>
          </a:r>
          <a:r>
            <a:rPr lang="en-US" sz="1900" b="1" kern="1200" dirty="0" err="1" smtClean="0">
              <a:solidFill>
                <a:schemeClr val="tx1"/>
              </a:solidFill>
              <a:latin typeface="Arial" pitchFamily="34" charset="0"/>
              <a:cs typeface="Arial" pitchFamily="34" charset="0"/>
            </a:rPr>
            <a:t>Imtiaz</a:t>
          </a:r>
          <a:r>
            <a:rPr lang="en-US" sz="1900" b="1" kern="1200" dirty="0" smtClean="0">
              <a:solidFill>
                <a:schemeClr val="tx1"/>
              </a:solidFill>
              <a:latin typeface="Arial" pitchFamily="34" charset="0"/>
              <a:cs typeface="Arial" pitchFamily="34" charset="0"/>
            </a:rPr>
            <a:t>.</a:t>
          </a:r>
          <a:endParaRPr lang="en-US" sz="1900" b="1" kern="1200" dirty="0">
            <a:solidFill>
              <a:schemeClr val="tx1"/>
            </a:solidFill>
            <a:latin typeface="Arial" pitchFamily="34" charset="0"/>
            <a:cs typeface="Arial" pitchFamily="34" charset="0"/>
          </a:endParaRPr>
        </a:p>
        <a:p>
          <a:pPr marL="171450" lvl="1" indent="-171450" algn="l" defTabSz="844550">
            <a:lnSpc>
              <a:spcPct val="90000"/>
            </a:lnSpc>
            <a:spcBef>
              <a:spcPct val="0"/>
            </a:spcBef>
            <a:spcAft>
              <a:spcPct val="15000"/>
            </a:spcAft>
            <a:buChar char="••"/>
          </a:pPr>
          <a:r>
            <a:rPr lang="en-US" sz="1900" b="1" kern="1200" dirty="0" smtClean="0">
              <a:solidFill>
                <a:schemeClr val="tx1"/>
              </a:solidFill>
              <a:latin typeface="Arial" pitchFamily="34" charset="0"/>
              <a:cs typeface="Arial" pitchFamily="34" charset="0"/>
            </a:rPr>
            <a:t>Hawwa (Eve).</a:t>
          </a:r>
          <a:endParaRPr lang="en-US" sz="1900" kern="1200" dirty="0">
            <a:solidFill>
              <a:schemeClr val="tx1"/>
            </a:solidFill>
          </a:endParaRPr>
        </a:p>
      </dsp:txBody>
      <dsp:txXfrm>
        <a:off x="1817369" y="3733803"/>
        <a:ext cx="6412230" cy="1714499"/>
      </dsp:txXfrm>
    </dsp:sp>
    <dsp:sp modelId="{952CBF2F-F58A-4A0B-B8F3-7E74B8AD1AE4}">
      <dsp:nvSpPr>
        <dsp:cNvPr id="0" name=""/>
        <dsp:cNvSpPr/>
      </dsp:nvSpPr>
      <dsp:spPr>
        <a:xfrm>
          <a:off x="171450" y="3943349"/>
          <a:ext cx="1645920" cy="1371599"/>
        </a:xfrm>
        <a:prstGeom prst="roundRect">
          <a:avLst>
            <a:gd name="adj" fmla="val 10000"/>
          </a:avLst>
        </a:prstGeom>
        <a:blipFill rotWithShape="0">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1#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122562-A8BD-41FD-8C85-25C7B88BD2FC}" type="datetimeFigureOut">
              <a:rPr lang="en-US" smtClean="0"/>
              <a:t>23-Jul-15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895356-C41C-4AD9-9DDF-C3BE011CEE12}" type="slidenum">
              <a:rPr lang="en-US" smtClean="0"/>
              <a:t>‹#›</a:t>
            </a:fld>
            <a:endParaRPr lang="en-US"/>
          </a:p>
        </p:txBody>
      </p:sp>
    </p:spTree>
    <p:extLst>
      <p:ext uri="{BB962C8B-B14F-4D97-AF65-F5344CB8AC3E}">
        <p14:creationId xmlns:p14="http://schemas.microsoft.com/office/powerpoint/2010/main" val="3643323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4D278EE-6F8E-4340-AD0A-294410DC5848}" type="slidenum">
              <a:rPr lang="en-US" smtClean="0"/>
              <a:pPr eaLnBrk="1" hangingPunct="1"/>
              <a:t>6</a:t>
            </a:fld>
            <a:endParaRPr 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8B1E967-1E72-4440-BD38-A8675DA3A218}" type="slidenum">
              <a:rPr lang="en-US" smtClean="0"/>
              <a:pPr eaLnBrk="1" hangingPunct="1"/>
              <a:t>13</a:t>
            </a:fld>
            <a:endParaRPr lang="en-US"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8BBF846-B5FC-4882-871F-D3B2278AA2BF}" type="slidenum">
              <a:rPr lang="en-US" smtClean="0"/>
              <a:pPr eaLnBrk="1" hangingPunct="1"/>
              <a:t>20</a:t>
            </a:fld>
            <a:endParaRPr lang="en-US"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en-US" sz="10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22443C6D-3A8C-4845-82D9-0CF3DE93A9BB}" type="datetimeFigureOut">
              <a:rPr lang="en-US" smtClean="0"/>
              <a:t>23-Jul-15</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A0C9605-41A9-4BB1-8650-616872FACB78}"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2443C6D-3A8C-4845-82D9-0CF3DE93A9BB}" type="datetimeFigureOut">
              <a:rPr lang="en-US" smtClean="0"/>
              <a:t>23-Jul-15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C9605-41A9-4BB1-8650-616872FACB7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22443C6D-3A8C-4845-82D9-0CF3DE93A9BB}" type="datetimeFigureOut">
              <a:rPr lang="en-US" smtClean="0"/>
              <a:t>23-Jul-15</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A0C9605-41A9-4BB1-8650-616872FACB78}"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22443C6D-3A8C-4845-82D9-0CF3DE93A9BB}" type="datetimeFigureOut">
              <a:rPr lang="en-US" smtClean="0"/>
              <a:t>23-Jul-15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A0C9605-41A9-4BB1-8650-616872FACB78}"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22443C6D-3A8C-4845-82D9-0CF3DE93A9BB}" type="datetimeFigureOut">
              <a:rPr lang="en-US" smtClean="0"/>
              <a:t>23-Jul-15</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A0C9605-41A9-4BB1-8650-616872FACB78}"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22443C6D-3A8C-4845-82D9-0CF3DE93A9BB}" type="datetimeFigureOut">
              <a:rPr lang="en-US" smtClean="0"/>
              <a:t>23-Jul-15</a:t>
            </a:fld>
            <a:endParaRPr lang="en-US"/>
          </a:p>
        </p:txBody>
      </p:sp>
      <p:sp>
        <p:nvSpPr>
          <p:cNvPr id="10" name="Slide Number Placeholder 9"/>
          <p:cNvSpPr>
            <a:spLocks noGrp="1"/>
          </p:cNvSpPr>
          <p:nvPr>
            <p:ph type="sldNum" sz="quarter" idx="16"/>
          </p:nvPr>
        </p:nvSpPr>
        <p:spPr/>
        <p:txBody>
          <a:bodyPr rtlCol="0"/>
          <a:lstStyle/>
          <a:p>
            <a:fld id="{BA0C9605-41A9-4BB1-8650-616872FACB78}"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22443C6D-3A8C-4845-82D9-0CF3DE93A9BB}" type="datetimeFigureOut">
              <a:rPr lang="en-US" smtClean="0"/>
              <a:t>23-Jul-15</a:t>
            </a:fld>
            <a:endParaRPr lang="en-US"/>
          </a:p>
        </p:txBody>
      </p:sp>
      <p:sp>
        <p:nvSpPr>
          <p:cNvPr id="12" name="Slide Number Placeholder 11"/>
          <p:cNvSpPr>
            <a:spLocks noGrp="1"/>
          </p:cNvSpPr>
          <p:nvPr>
            <p:ph type="sldNum" sz="quarter" idx="16"/>
          </p:nvPr>
        </p:nvSpPr>
        <p:spPr/>
        <p:txBody>
          <a:bodyPr rtlCol="0"/>
          <a:lstStyle/>
          <a:p>
            <a:fld id="{BA0C9605-41A9-4BB1-8650-616872FACB78}"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2443C6D-3A8C-4845-82D9-0CF3DE93A9BB}" type="datetimeFigureOut">
              <a:rPr lang="en-US" smtClean="0"/>
              <a:t>23-Jul-15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A0C9605-41A9-4BB1-8650-616872FACB7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443C6D-3A8C-4845-82D9-0CF3DE93A9BB}" type="datetimeFigureOut">
              <a:rPr lang="en-US" smtClean="0"/>
              <a:t>23-Jul-15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A0C9605-41A9-4BB1-8650-616872FACB7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22443C6D-3A8C-4845-82D9-0CF3DE93A9BB}" type="datetimeFigureOut">
              <a:rPr lang="en-US" smtClean="0"/>
              <a:t>23-Jul-15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A0C9605-41A9-4BB1-8650-616872FACB78}" type="slidenum">
              <a:rPr lang="en-US" smtClean="0"/>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22443C6D-3A8C-4845-82D9-0CF3DE93A9BB}" type="datetimeFigureOut">
              <a:rPr lang="en-US" smtClean="0"/>
              <a:t>23-Jul-15</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A0C9605-41A9-4BB1-8650-616872FACB78}"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22443C6D-3A8C-4845-82D9-0CF3DE93A9BB}" type="datetimeFigureOut">
              <a:rPr lang="en-US" smtClean="0"/>
              <a:t>23-Jul-15</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A0C9605-41A9-4BB1-8650-616872FACB7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tory.news.yahoo.com/news?g=events/ts/082701iraqplane&amp;a=&amp;tmpl=sl&amp;ns=&amp;l=1&amp;e=21&amp;a=&amp;printer=" TargetMode="Externa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tory.news.yahoo.com/news?g=events/iraq/082701iraqplane&amp;a=&amp;tmpl=sl&amp;ns=&amp;l=0&amp;e=2&amp;a=&amp;print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0" y="0"/>
            <a:ext cx="9753600" cy="6858000"/>
          </a:xfrm>
          <a:prstGeom prst="rect">
            <a:avLst/>
          </a:prstGeom>
          <a:noFill/>
          <a:ln w="9525">
            <a:noFill/>
            <a:miter lim="800000"/>
            <a:headEnd/>
            <a:tailEnd/>
          </a:ln>
          <a:effectLst/>
        </p:spPr>
      </p:pic>
    </p:spTree>
    <p:extLst>
      <p:ext uri="{BB962C8B-B14F-4D97-AF65-F5344CB8AC3E}">
        <p14:creationId xmlns:p14="http://schemas.microsoft.com/office/powerpoint/2010/main" val="2412599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solidFill>
                  <a:schemeClr val="accent2">
                    <a:lumMod val="75000"/>
                  </a:schemeClr>
                </a:solidFill>
              </a:rPr>
              <a:t>Achievements</a:t>
            </a:r>
          </a:p>
        </p:txBody>
      </p:sp>
      <p:sp>
        <p:nvSpPr>
          <p:cNvPr id="3" name="Content Placeholder 2"/>
          <p:cNvSpPr>
            <a:spLocks noGrp="1"/>
          </p:cNvSpPr>
          <p:nvPr>
            <p:ph sz="quarter" idx="1"/>
          </p:nvPr>
        </p:nvSpPr>
        <p:spPr>
          <a:xfrm>
            <a:off x="612648" y="1600200"/>
            <a:ext cx="8153400" cy="5029200"/>
          </a:xfrm>
        </p:spPr>
        <p:txBody>
          <a:bodyPr>
            <a:noAutofit/>
          </a:bodyPr>
          <a:lstStyle/>
          <a:p>
            <a:pPr marL="741363" lvl="3" indent="-571500" algn="just">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smtClean="0"/>
              <a:t>First </a:t>
            </a:r>
            <a:r>
              <a:rPr lang="en-GB" sz="2400" dirty="0"/>
              <a:t>Wave Feminists largely responded to specific injustices they had themselves experienced. </a:t>
            </a:r>
          </a:p>
          <a:p>
            <a:pPr marL="741363" lvl="3" indent="-571500" algn="just">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smtClean="0"/>
              <a:t>The opening </a:t>
            </a:r>
            <a:r>
              <a:rPr lang="en-GB" sz="2400" dirty="0"/>
              <a:t>of higher education for women; </a:t>
            </a:r>
          </a:p>
          <a:p>
            <a:pPr marL="741363" lvl="3" indent="-571500" algn="just">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smtClean="0"/>
              <a:t>Reform of </a:t>
            </a:r>
            <a:r>
              <a:rPr lang="en-GB" sz="2400" dirty="0"/>
              <a:t>the girls' secondary-school system, including participation in formal national examinations: </a:t>
            </a:r>
          </a:p>
          <a:p>
            <a:pPr marL="741363" lvl="3" indent="-571500" algn="just">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smtClean="0"/>
              <a:t>The widening </a:t>
            </a:r>
            <a:r>
              <a:rPr lang="en-GB" sz="2400" dirty="0"/>
              <a:t>of access to the professions, especially medicine; </a:t>
            </a:r>
          </a:p>
          <a:p>
            <a:pPr marL="741363" lvl="3" indent="-571500" algn="just">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t>W</a:t>
            </a:r>
            <a:r>
              <a:rPr lang="en-GB" sz="2400" dirty="0" smtClean="0"/>
              <a:t>on </a:t>
            </a:r>
            <a:r>
              <a:rPr lang="en-GB" sz="2400" dirty="0"/>
              <a:t>improved rights for women in </a:t>
            </a:r>
            <a:r>
              <a:rPr lang="en-GB" sz="2400" dirty="0" smtClean="0"/>
              <a:t>marriage.  </a:t>
            </a:r>
            <a:endParaRPr lang="en-GB" sz="2400" dirty="0"/>
          </a:p>
          <a:p>
            <a:pPr marL="741363" lvl="3" indent="-571500" algn="just">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smtClean="0"/>
              <a:t>Recognized in </a:t>
            </a:r>
            <a:r>
              <a:rPr lang="en-GB" sz="2400" dirty="0"/>
              <a:t>the Married Women's Property Act of 1870; </a:t>
            </a:r>
            <a:endParaRPr lang="en-GB" sz="2400" dirty="0" smtClean="0"/>
          </a:p>
          <a:p>
            <a:pPr algn="just"/>
            <a:endParaRPr lang="en-GB" sz="2400" dirty="0"/>
          </a:p>
        </p:txBody>
      </p:sp>
    </p:spTree>
    <p:extLst>
      <p:ext uri="{BB962C8B-B14F-4D97-AF65-F5344CB8AC3E}">
        <p14:creationId xmlns:p14="http://schemas.microsoft.com/office/powerpoint/2010/main" val="518781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chemeClr val="accent2">
                    <a:lumMod val="75000"/>
                  </a:schemeClr>
                </a:solidFill>
              </a:rPr>
              <a:t>Achievements </a:t>
            </a:r>
            <a:r>
              <a:rPr lang="en-GB" b="1" dirty="0" err="1" smtClean="0">
                <a:solidFill>
                  <a:schemeClr val="accent2">
                    <a:lumMod val="75000"/>
                  </a:schemeClr>
                </a:solidFill>
              </a:rPr>
              <a:t>Cont</a:t>
            </a:r>
            <a:r>
              <a:rPr lang="en-GB" b="1" dirty="0" smtClean="0">
                <a:solidFill>
                  <a:schemeClr val="accent2">
                    <a:lumMod val="75000"/>
                  </a:schemeClr>
                </a:solidFill>
              </a:rPr>
              <a:t>…..</a:t>
            </a:r>
            <a:endParaRPr lang="en-US" dirty="0"/>
          </a:p>
        </p:txBody>
      </p:sp>
      <p:sp>
        <p:nvSpPr>
          <p:cNvPr id="3" name="Content Placeholder 2"/>
          <p:cNvSpPr>
            <a:spLocks noGrp="1"/>
          </p:cNvSpPr>
          <p:nvPr>
            <p:ph sz="quarter" idx="1"/>
          </p:nvPr>
        </p:nvSpPr>
        <p:spPr/>
        <p:txBody>
          <a:bodyPr>
            <a:noAutofit/>
          </a:bodyPr>
          <a:lstStyle/>
          <a:p>
            <a:pPr marL="741363" lvl="3" indent="-571500" algn="jus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dirty="0" smtClean="0"/>
              <a:t>Its </a:t>
            </a:r>
            <a:r>
              <a:rPr lang="en-GB" sz="2400" dirty="0"/>
              <a:t>biggest achievement was winning some political power.  </a:t>
            </a:r>
          </a:p>
          <a:p>
            <a:pPr marL="741363" lvl="3" indent="-571500" algn="jus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dirty="0"/>
              <a:t>In the UK the Suffragettes and Suffragists campaigned for the women’s vote.</a:t>
            </a:r>
          </a:p>
          <a:p>
            <a:pPr marL="741363" lvl="3" indent="-571500" algn="jus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dirty="0"/>
              <a:t>In 1918, women over thirty who owned property won the vote and in 1928 it was extended to all women over twenty-one</a:t>
            </a:r>
            <a:r>
              <a:rPr lang="en-GB" sz="2400" dirty="0" smtClean="0"/>
              <a:t>.</a:t>
            </a:r>
          </a:p>
          <a:p>
            <a:pPr marL="741363" lvl="3" indent="-571500" algn="jus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dirty="0"/>
              <a:t>First Wave Feminists failed, however, to secure the women's vote. – This fell to the work of the Suffragettes ... </a:t>
            </a:r>
          </a:p>
          <a:p>
            <a:pPr marL="741363" lvl="3" indent="-571500" algn="just">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t>And some improvement in divorced and separated women's child custody rights. </a:t>
            </a:r>
            <a:endParaRPr lang="en-GB" sz="2400" dirty="0" smtClean="0"/>
          </a:p>
          <a:p>
            <a:pPr marL="741363" lvl="3" indent="-571500" algn="just">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smtClean="0"/>
              <a:t>Active </a:t>
            </a:r>
            <a:r>
              <a:rPr lang="en-GB" sz="2400" dirty="0"/>
              <a:t>until the First World War, </a:t>
            </a:r>
            <a:endParaRPr lang="en-GB" sz="2400" dirty="0" smtClean="0"/>
          </a:p>
          <a:p>
            <a:endParaRPr lang="en-US" sz="3200" dirty="0"/>
          </a:p>
        </p:txBody>
      </p:sp>
    </p:spTree>
    <p:extLst>
      <p:ext uri="{BB962C8B-B14F-4D97-AF65-F5344CB8AC3E}">
        <p14:creationId xmlns:p14="http://schemas.microsoft.com/office/powerpoint/2010/main" val="2564721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33400" y="1600200"/>
            <a:ext cx="8153400" cy="4495800"/>
          </a:xfrm>
        </p:spPr>
        <p:txBody>
          <a:bodyPr>
            <a:normAutofit/>
          </a:bodyPr>
          <a:lstStyle/>
          <a:p>
            <a:pPr marL="0" indent="0" algn="ctr">
              <a:buNone/>
            </a:pPr>
            <a:r>
              <a:rPr lang="en-US" sz="4400" b="1" dirty="0" smtClean="0"/>
              <a:t>Second Wave Feminism</a:t>
            </a:r>
            <a:endParaRPr lang="en-US" sz="4400" b="1" dirty="0"/>
          </a:p>
        </p:txBody>
      </p:sp>
    </p:spTree>
    <p:extLst>
      <p:ext uri="{BB962C8B-B14F-4D97-AF65-F5344CB8AC3E}">
        <p14:creationId xmlns:p14="http://schemas.microsoft.com/office/powerpoint/2010/main" val="93383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304800" y="990600"/>
            <a:ext cx="8458200" cy="576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741363" lvl="3" indent="-571500" algn="just" eaLnBrk="1" hangingPunct="1">
              <a:lnSpc>
                <a:spcPct val="110000"/>
              </a:lnSpc>
              <a:spcBef>
                <a:spcPts val="400"/>
              </a:spcBef>
              <a:spcAft>
                <a:spcPts val="1200"/>
              </a:spcAft>
              <a:buSzPct val="75000"/>
              <a:buFont typeface="Wingdings"/>
              <a:buChar char=""/>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400" dirty="0" smtClean="0">
                <a:solidFill>
                  <a:srgbClr val="090807"/>
                </a:solidFill>
                <a:latin typeface="+mn-lt"/>
              </a:rPr>
              <a:t>1966 </a:t>
            </a:r>
            <a:r>
              <a:rPr lang="en-US" sz="2400" dirty="0">
                <a:solidFill>
                  <a:srgbClr val="090807"/>
                </a:solidFill>
                <a:latin typeface="+mn-lt"/>
              </a:rPr>
              <a:t>Twenty-eight women, among them Betty Friedan, founded the National Organization for Women (NOW). </a:t>
            </a:r>
          </a:p>
          <a:p>
            <a:pPr marL="741363" lvl="3" indent="-571500" algn="just" eaLnBrk="1" hangingPunct="1">
              <a:lnSpc>
                <a:spcPct val="110000"/>
              </a:lnSpc>
              <a:spcBef>
                <a:spcPts val="400"/>
              </a:spcBef>
              <a:spcAft>
                <a:spcPts val="1200"/>
              </a:spcAft>
              <a:buSzPct val="75000"/>
              <a:buFont typeface="Wingdings"/>
              <a:buChar char=""/>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400" dirty="0">
                <a:solidFill>
                  <a:srgbClr val="090807"/>
                </a:solidFill>
                <a:latin typeface="+mn-lt"/>
              </a:rPr>
              <a:t>1969 The American radical organization </a:t>
            </a:r>
            <a:r>
              <a:rPr lang="en-US" sz="2400" dirty="0" err="1">
                <a:solidFill>
                  <a:srgbClr val="090807"/>
                </a:solidFill>
                <a:latin typeface="+mn-lt"/>
              </a:rPr>
              <a:t>Redstockings</a:t>
            </a:r>
            <a:r>
              <a:rPr lang="en-US" sz="2400" dirty="0">
                <a:solidFill>
                  <a:srgbClr val="090807"/>
                </a:solidFill>
                <a:latin typeface="+mn-lt"/>
              </a:rPr>
              <a:t> organized.</a:t>
            </a:r>
          </a:p>
          <a:p>
            <a:pPr marL="741363" lvl="3" indent="-571500" algn="just" eaLnBrk="1" hangingPunct="1">
              <a:lnSpc>
                <a:spcPct val="110000"/>
              </a:lnSpc>
              <a:spcBef>
                <a:spcPts val="400"/>
              </a:spcBef>
              <a:spcAft>
                <a:spcPts val="1200"/>
              </a:spcAft>
              <a:buSzPct val="75000"/>
              <a:buFont typeface="Wingdings"/>
              <a:buChar char=""/>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400" dirty="0">
                <a:solidFill>
                  <a:srgbClr val="090807"/>
                </a:solidFill>
                <a:latin typeface="+mn-lt"/>
              </a:rPr>
              <a:t>1973 The American National Black Feminist Organization was formed</a:t>
            </a:r>
          </a:p>
          <a:p>
            <a:pPr marL="741363" lvl="3" indent="-571500" algn="just" eaLnBrk="1" hangingPunct="1">
              <a:lnSpc>
                <a:spcPct val="110000"/>
              </a:lnSpc>
              <a:spcBef>
                <a:spcPts val="400"/>
              </a:spcBef>
              <a:spcAft>
                <a:spcPts val="1200"/>
              </a:spcAft>
              <a:buSzPct val="75000"/>
              <a:buFont typeface="Wingdings"/>
              <a:buChar char=""/>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400" dirty="0">
                <a:solidFill>
                  <a:srgbClr val="090807"/>
                </a:solidFill>
                <a:latin typeface="+mn-lt"/>
              </a:rPr>
              <a:t>1977 the Canadian Human Rights Act was passed, prohibiting discrimination based on characteristics including sex and sexual orientation, and requiring "equal pay for work of equal value</a:t>
            </a:r>
          </a:p>
          <a:p>
            <a:pPr marL="741363" lvl="3" indent="-571500" algn="just" eaLnBrk="1" hangingPunct="1">
              <a:lnSpc>
                <a:spcPct val="110000"/>
              </a:lnSpc>
              <a:spcBef>
                <a:spcPts val="400"/>
              </a:spcBef>
              <a:spcAft>
                <a:spcPts val="1200"/>
              </a:spcAft>
              <a:buSzPct val="75000"/>
              <a:buFont typeface="Wingdings"/>
              <a:buChar char=""/>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400" dirty="0">
                <a:solidFill>
                  <a:srgbClr val="090807"/>
                </a:solidFill>
                <a:latin typeface="+mn-lt"/>
              </a:rPr>
              <a:t>1980 The second wave began in the 1980s in Turkey and in Israel</a:t>
            </a:r>
            <a:r>
              <a:rPr lang="en-US" sz="2400" dirty="0" smtClean="0">
                <a:solidFill>
                  <a:srgbClr val="090807"/>
                </a:solidFill>
                <a:latin typeface="+mn-lt"/>
              </a:rPr>
              <a:t>.</a:t>
            </a:r>
            <a:endParaRPr lang="en-US" sz="2400" dirty="0">
              <a:solidFill>
                <a:srgbClr val="090807"/>
              </a:solidFill>
              <a:latin typeface="+mn-lt"/>
            </a:endParaRPr>
          </a:p>
        </p:txBody>
      </p:sp>
      <p:sp>
        <p:nvSpPr>
          <p:cNvPr id="4" name="Title 4"/>
          <p:cNvSpPr txBox="1">
            <a:spLocks/>
          </p:cNvSpPr>
          <p:nvPr/>
        </p:nvSpPr>
        <p:spPr>
          <a:xfrm>
            <a:off x="612648" y="228600"/>
            <a:ext cx="8153400" cy="990600"/>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smtClean="0">
                <a:solidFill>
                  <a:schemeClr val="accent2">
                    <a:lumMod val="75000"/>
                  </a:schemeClr>
                </a:solidFill>
              </a:rPr>
              <a:t>Most Important Incidents</a:t>
            </a:r>
            <a:endParaRPr lang="en-US" dirty="0"/>
          </a:p>
        </p:txBody>
      </p:sp>
    </p:spTree>
    <p:extLst>
      <p:ext uri="{BB962C8B-B14F-4D97-AF65-F5344CB8AC3E}">
        <p14:creationId xmlns:p14="http://schemas.microsoft.com/office/powerpoint/2010/main" val="2713738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2">
                    <a:lumMod val="75000"/>
                  </a:schemeClr>
                </a:solidFill>
              </a:rPr>
              <a:t>The Second Wave</a:t>
            </a:r>
            <a:endParaRPr lang="en-US" b="1" dirty="0">
              <a:solidFill>
                <a:schemeClr val="accent2">
                  <a:lumMod val="75000"/>
                </a:schemeClr>
              </a:solidFill>
            </a:endParaRPr>
          </a:p>
        </p:txBody>
      </p:sp>
      <p:sp>
        <p:nvSpPr>
          <p:cNvPr id="3" name="Content Placeholder 2"/>
          <p:cNvSpPr>
            <a:spLocks noGrp="1"/>
          </p:cNvSpPr>
          <p:nvPr>
            <p:ph sz="quarter" idx="1"/>
          </p:nvPr>
        </p:nvSpPr>
        <p:spPr>
          <a:xfrm>
            <a:off x="612648" y="1600200"/>
            <a:ext cx="8153400" cy="5257800"/>
          </a:xfrm>
        </p:spPr>
        <p:txBody>
          <a:bodyPr>
            <a:noAutofit/>
          </a:bodyPr>
          <a:lstStyle/>
          <a:p>
            <a:pPr marL="741363" lvl="3" indent="-571500" algn="just">
              <a:lnSpc>
                <a:spcPct val="9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smtClean="0">
                <a:solidFill>
                  <a:srgbClr val="090807"/>
                </a:solidFill>
              </a:rPr>
              <a:t>A </a:t>
            </a:r>
            <a:r>
              <a:rPr lang="en-GB" sz="2400" dirty="0">
                <a:solidFill>
                  <a:srgbClr val="090807"/>
                </a:solidFill>
              </a:rPr>
              <a:t>feminist movement beginning in the early 1960s and continuing to the present, and it coexists with </a:t>
            </a:r>
            <a:r>
              <a:rPr lang="en-GB" sz="2400" dirty="0" smtClean="0">
                <a:solidFill>
                  <a:srgbClr val="090807"/>
                </a:solidFill>
              </a:rPr>
              <a:t>the First Wave.</a:t>
            </a:r>
          </a:p>
          <a:p>
            <a:pPr marL="741363" lvl="3" indent="-571500" algn="just">
              <a:lnSpc>
                <a:spcPct val="9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solidFill>
                  <a:srgbClr val="090807"/>
                </a:solidFill>
              </a:rPr>
              <a:t>The term 'Second Wave' was coined by Marsha Lear, and refers to the increase in feminist activity which occurred in America, Britain, and Europe from the </a:t>
            </a:r>
            <a:r>
              <a:rPr lang="en-GB" sz="2400" dirty="0" smtClean="0">
                <a:solidFill>
                  <a:srgbClr val="090807"/>
                </a:solidFill>
              </a:rPr>
              <a:t>sixties </a:t>
            </a:r>
            <a:r>
              <a:rPr lang="en-GB" sz="2400" dirty="0">
                <a:solidFill>
                  <a:srgbClr val="090807"/>
                </a:solidFill>
              </a:rPr>
              <a:t>onwards. </a:t>
            </a:r>
          </a:p>
          <a:p>
            <a:pPr marL="741363" lvl="3" indent="-571500" algn="just">
              <a:lnSpc>
                <a:spcPct val="9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t>It extended the fight beyond political rights to education, work and the home</a:t>
            </a:r>
            <a:r>
              <a:rPr lang="en-GB" sz="2400" dirty="0" smtClean="0"/>
              <a:t>.</a:t>
            </a:r>
          </a:p>
          <a:p>
            <a:pPr marL="741363" lvl="3" indent="-571500" algn="just">
              <a:lnSpc>
                <a:spcPct val="9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t>In ‘The Feminine Mystique’ (1963) Betty Freidan argues women were unhappy because of the feminine mystique.  She said this was a damaging ideal of femininity which she called, “The Happy Housewife” and it restricted women to the role of housewife and mother, giving up on work and education.</a:t>
            </a:r>
          </a:p>
          <a:p>
            <a:pPr marL="741363" lvl="3" indent="-571500" algn="just">
              <a:lnSpc>
                <a:spcPct val="9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sz="2400" dirty="0"/>
          </a:p>
        </p:txBody>
      </p:sp>
    </p:spTree>
    <p:extLst>
      <p:ext uri="{BB962C8B-B14F-4D97-AF65-F5344CB8AC3E}">
        <p14:creationId xmlns:p14="http://schemas.microsoft.com/office/powerpoint/2010/main" val="2964902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smtClean="0">
                <a:solidFill>
                  <a:schemeClr val="accent2">
                    <a:lumMod val="75000"/>
                  </a:schemeClr>
                </a:solidFill>
              </a:rPr>
              <a:t>The Second </a:t>
            </a:r>
            <a:r>
              <a:rPr lang="en-US" b="1" dirty="0">
                <a:solidFill>
                  <a:schemeClr val="accent2">
                    <a:lumMod val="75000"/>
                  </a:schemeClr>
                </a:solidFill>
              </a:rPr>
              <a:t>Wave </a:t>
            </a:r>
            <a:r>
              <a:rPr lang="en-US" b="1" dirty="0" err="1" smtClean="0">
                <a:solidFill>
                  <a:schemeClr val="accent2">
                    <a:lumMod val="75000"/>
                  </a:schemeClr>
                </a:solidFill>
              </a:rPr>
              <a:t>Contd</a:t>
            </a:r>
            <a:r>
              <a:rPr lang="en-US" b="1" dirty="0" smtClean="0">
                <a:solidFill>
                  <a:schemeClr val="accent2">
                    <a:lumMod val="75000"/>
                  </a:schemeClr>
                </a:solidFill>
              </a:rPr>
              <a:t>…</a:t>
            </a:r>
            <a:endParaRPr lang="en-US" dirty="0"/>
          </a:p>
        </p:txBody>
      </p:sp>
      <p:sp>
        <p:nvSpPr>
          <p:cNvPr id="3" name="Content Placeholder 2"/>
          <p:cNvSpPr>
            <a:spLocks noGrp="1"/>
          </p:cNvSpPr>
          <p:nvPr>
            <p:ph sz="quarter" idx="1"/>
          </p:nvPr>
        </p:nvSpPr>
        <p:spPr/>
        <p:txBody>
          <a:bodyPr>
            <a:noAutofit/>
          </a:bodyPr>
          <a:lstStyle/>
          <a:p>
            <a:pPr marL="741363" lvl="3" indent="-571500" algn="just">
              <a:lnSpc>
                <a:spcPct val="11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smtClean="0">
                <a:solidFill>
                  <a:srgbClr val="090807"/>
                </a:solidFill>
              </a:rPr>
              <a:t>In </a:t>
            </a:r>
            <a:r>
              <a:rPr lang="en-GB" sz="2400" dirty="0">
                <a:solidFill>
                  <a:srgbClr val="090807"/>
                </a:solidFill>
              </a:rPr>
              <a:t>America, second wave feminism rose out of the Civil Rights and anti-war movements in which women, disillusioned with their second-class status even in the activist environment of student politics, began to band together to contend against discrimination. </a:t>
            </a:r>
            <a:endParaRPr lang="en-GB" sz="2400" dirty="0" smtClean="0">
              <a:solidFill>
                <a:srgbClr val="090807"/>
              </a:solidFill>
            </a:endParaRPr>
          </a:p>
          <a:p>
            <a:pPr marL="741363" lvl="3" indent="-571500" algn="just">
              <a:lnSpc>
                <a:spcPct val="11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solidFill>
                  <a:srgbClr val="090807"/>
                </a:solidFill>
              </a:rPr>
              <a:t>The tactics employed by Second Wave Feminists varied from well publicised activities, such as the protest against the Miss America beauty contest in 1968, to the establishment of small consciousness-raising groups. </a:t>
            </a:r>
          </a:p>
          <a:p>
            <a:pPr marL="741363" lvl="3" indent="-571500" algn="just">
              <a:lnSpc>
                <a:spcPct val="11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sz="2400" dirty="0">
              <a:solidFill>
                <a:srgbClr val="090807"/>
              </a:solidFill>
            </a:endParaRPr>
          </a:p>
        </p:txBody>
      </p:sp>
    </p:spTree>
    <p:extLst>
      <p:ext uri="{BB962C8B-B14F-4D97-AF65-F5344CB8AC3E}">
        <p14:creationId xmlns:p14="http://schemas.microsoft.com/office/powerpoint/2010/main" val="41915925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rPr>
              <a:t>The Second Wave </a:t>
            </a:r>
            <a:r>
              <a:rPr lang="en-US" b="1" dirty="0" err="1">
                <a:solidFill>
                  <a:schemeClr val="accent2">
                    <a:lumMod val="75000"/>
                  </a:schemeClr>
                </a:solidFill>
              </a:rPr>
              <a:t>Contd</a:t>
            </a:r>
            <a:r>
              <a:rPr lang="en-US" b="1" dirty="0">
                <a:solidFill>
                  <a:schemeClr val="accent2">
                    <a:lumMod val="75000"/>
                  </a:schemeClr>
                </a:solidFill>
              </a:rPr>
              <a:t>…</a:t>
            </a:r>
            <a:endParaRPr lang="en-US" dirty="0"/>
          </a:p>
        </p:txBody>
      </p:sp>
      <p:sp>
        <p:nvSpPr>
          <p:cNvPr id="3" name="Content Placeholder 2"/>
          <p:cNvSpPr>
            <a:spLocks noGrp="1"/>
          </p:cNvSpPr>
          <p:nvPr>
            <p:ph sz="quarter" idx="1"/>
          </p:nvPr>
        </p:nvSpPr>
        <p:spPr/>
        <p:txBody>
          <a:bodyPr>
            <a:noAutofit/>
          </a:bodyPr>
          <a:lstStyle/>
          <a:p>
            <a:pPr marL="741363" lvl="3" indent="-571500" algn="just">
              <a:lnSpc>
                <a:spcPct val="11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dirty="0" smtClean="0">
                <a:solidFill>
                  <a:srgbClr val="090807"/>
                </a:solidFill>
              </a:rPr>
              <a:t>However</a:t>
            </a:r>
            <a:r>
              <a:rPr lang="en-GB" dirty="0">
                <a:solidFill>
                  <a:srgbClr val="090807"/>
                </a:solidFill>
              </a:rPr>
              <a:t>, it was obvious early on that the movement was not a unified one, with differences emerging between black feminism, liberal feminism, social feminism, etc. </a:t>
            </a:r>
            <a:endParaRPr lang="en-GB" dirty="0" smtClean="0">
              <a:solidFill>
                <a:srgbClr val="090807"/>
              </a:solidFill>
            </a:endParaRPr>
          </a:p>
          <a:p>
            <a:pPr marL="741363" lvl="3" indent="-571500" algn="just">
              <a:lnSpc>
                <a:spcPct val="11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dirty="0"/>
              <a:t>Second Wave Feminism in Britain was also multiple in focus, although it </a:t>
            </a:r>
            <a:r>
              <a:rPr lang="en-GB" b="1" dirty="0">
                <a:solidFill>
                  <a:schemeClr val="bg2">
                    <a:lumMod val="25000"/>
                  </a:schemeClr>
                </a:solidFill>
              </a:rPr>
              <a:t>was based more strongly in working-class socialism</a:t>
            </a:r>
            <a:r>
              <a:rPr lang="en-GB" dirty="0"/>
              <a:t>, as demonstrated by the strike of women workers at the Ford car plant for equal pay in 1968</a:t>
            </a:r>
            <a:r>
              <a:rPr lang="en-GB" dirty="0" smtClean="0"/>
              <a:t>.</a:t>
            </a:r>
          </a:p>
          <a:p>
            <a:pPr marL="741363" lvl="3" indent="-571500" algn="just">
              <a:lnSpc>
                <a:spcPct val="11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dirty="0" smtClean="0"/>
              <a:t> The </a:t>
            </a:r>
            <a:r>
              <a:rPr lang="en-GB" dirty="0"/>
              <a:t>slogan 'the personal is political' sums up the way in which Second Wave Feminism did not just strive to extend the range of social opportunities open to women, but also, through intervention within the spheres of reproduction, sexuality and cultural representation, to change their domestic and private lives.</a:t>
            </a:r>
          </a:p>
          <a:p>
            <a:pPr marL="741363" lvl="3" indent="-571500" algn="just">
              <a:lnSpc>
                <a:spcPct val="11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dirty="0" smtClean="0"/>
          </a:p>
          <a:p>
            <a:pPr marL="741363" lvl="3" indent="-571500" algn="just">
              <a:lnSpc>
                <a:spcPct val="11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dirty="0"/>
          </a:p>
          <a:p>
            <a:pPr algn="just"/>
            <a:endParaRPr lang="en-US" sz="2000" dirty="0"/>
          </a:p>
        </p:txBody>
      </p:sp>
    </p:spTree>
    <p:extLst>
      <p:ext uri="{BB962C8B-B14F-4D97-AF65-F5344CB8AC3E}">
        <p14:creationId xmlns:p14="http://schemas.microsoft.com/office/powerpoint/2010/main" val="13400745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smtClean="0">
                <a:solidFill>
                  <a:schemeClr val="accent2">
                    <a:lumMod val="75000"/>
                  </a:schemeClr>
                </a:solidFill>
              </a:rPr>
              <a:t>The Second </a:t>
            </a:r>
            <a:r>
              <a:rPr lang="en-US" b="1" dirty="0">
                <a:solidFill>
                  <a:schemeClr val="accent2">
                    <a:lumMod val="75000"/>
                  </a:schemeClr>
                </a:solidFill>
              </a:rPr>
              <a:t>Wave </a:t>
            </a:r>
            <a:r>
              <a:rPr lang="en-US" b="1" dirty="0" err="1" smtClean="0">
                <a:solidFill>
                  <a:schemeClr val="accent2">
                    <a:lumMod val="75000"/>
                  </a:schemeClr>
                </a:solidFill>
              </a:rPr>
              <a:t>Contd</a:t>
            </a:r>
            <a:r>
              <a:rPr lang="en-US" b="1" dirty="0">
                <a:solidFill>
                  <a:schemeClr val="accent2">
                    <a:lumMod val="75000"/>
                  </a:schemeClr>
                </a:solidFill>
              </a:rPr>
              <a:t>…</a:t>
            </a:r>
            <a:endParaRPr lang="en-US" dirty="0"/>
          </a:p>
        </p:txBody>
      </p:sp>
      <p:sp>
        <p:nvSpPr>
          <p:cNvPr id="3" name="Content Placeholder 2"/>
          <p:cNvSpPr>
            <a:spLocks noGrp="1"/>
          </p:cNvSpPr>
          <p:nvPr>
            <p:ph sz="quarter" idx="1"/>
          </p:nvPr>
        </p:nvSpPr>
        <p:spPr>
          <a:xfrm>
            <a:off x="612648" y="1600200"/>
            <a:ext cx="8153400" cy="4876800"/>
          </a:xfrm>
        </p:spPr>
        <p:txBody>
          <a:bodyPr>
            <a:normAutofit fontScale="85000" lnSpcReduction="10000"/>
          </a:bodyPr>
          <a:lstStyle/>
          <a:p>
            <a:pPr marL="3657600" indent="0" algn="just">
              <a:spcAft>
                <a:spcPts val="600"/>
              </a:spcAft>
              <a:buNone/>
            </a:pPr>
            <a:r>
              <a:rPr lang="en-GB" sz="2800" dirty="0" smtClean="0">
                <a:latin typeface="+mj-lt"/>
              </a:rPr>
              <a:t>Second Wave Feminism did not just make an impact upon western societies, but has also continued to inspire the struggle for women's rights across the world.</a:t>
            </a:r>
          </a:p>
          <a:p>
            <a:pPr marL="3657600" indent="0" algn="just">
              <a:spcAft>
                <a:spcPts val="600"/>
              </a:spcAft>
              <a:buNone/>
            </a:pPr>
            <a:endParaRPr lang="en-GB" dirty="0">
              <a:latin typeface="+mj-lt"/>
            </a:endParaRPr>
          </a:p>
          <a:p>
            <a:pPr marL="3657600" indent="0" algn="just">
              <a:spcAft>
                <a:spcPts val="600"/>
              </a:spcAft>
              <a:buNone/>
            </a:pPr>
            <a:endParaRPr lang="en-GB" dirty="0" smtClean="0">
              <a:latin typeface="+mj-lt"/>
            </a:endParaRPr>
          </a:p>
          <a:p>
            <a:pPr marL="3657600" indent="0" algn="just">
              <a:spcAft>
                <a:spcPts val="600"/>
              </a:spcAft>
              <a:buNone/>
            </a:pPr>
            <a:endParaRPr lang="en-GB" dirty="0" smtClean="0">
              <a:latin typeface="+mj-lt"/>
            </a:endParaRPr>
          </a:p>
          <a:p>
            <a:pPr marL="3657600" indent="0" algn="just">
              <a:spcAft>
                <a:spcPts val="600"/>
              </a:spcAft>
              <a:buNone/>
            </a:pPr>
            <a:endParaRPr lang="en-GB" dirty="0">
              <a:latin typeface="+mj-lt"/>
            </a:endParaRPr>
          </a:p>
          <a:p>
            <a:pPr marL="3657600" indent="0" algn="just">
              <a:spcAft>
                <a:spcPts val="600"/>
              </a:spcAft>
              <a:buNone/>
            </a:pPr>
            <a:endParaRPr lang="en-GB" dirty="0" smtClean="0">
              <a:latin typeface="+mj-lt"/>
            </a:endParaRPr>
          </a:p>
          <a:p>
            <a:pPr marL="3657600" indent="0" algn="just">
              <a:spcAft>
                <a:spcPts val="600"/>
              </a:spcAft>
              <a:buNone/>
            </a:pPr>
            <a:r>
              <a:rPr lang="en-GB" dirty="0" smtClean="0">
                <a:latin typeface="+mj-lt"/>
              </a:rPr>
              <a:t>Betty</a:t>
            </a:r>
          </a:p>
        </p:txBody>
      </p:sp>
      <p:pic>
        <p:nvPicPr>
          <p:cNvPr id="7" name="Content Placeholder 3" descr="january_jones_as_betty_draper_mad_men.jpg"/>
          <p:cNvPicPr>
            <a:picLocks noChangeAspect="1"/>
          </p:cNvPicPr>
          <p:nvPr/>
        </p:nvPicPr>
        <p:blipFill>
          <a:blip r:embed="rId2" cstate="print"/>
          <a:stretch>
            <a:fillRect/>
          </a:stretch>
        </p:blipFill>
        <p:spPr>
          <a:xfrm>
            <a:off x="228600" y="1828800"/>
            <a:ext cx="3962400" cy="4495800"/>
          </a:xfrm>
          <a:prstGeom prst="rect">
            <a:avLst/>
          </a:prstGeom>
        </p:spPr>
      </p:pic>
    </p:spTree>
    <p:extLst>
      <p:ext uri="{BB962C8B-B14F-4D97-AF65-F5344CB8AC3E}">
        <p14:creationId xmlns:p14="http://schemas.microsoft.com/office/powerpoint/2010/main" val="5082225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ctr"/>
            <a:r>
              <a:rPr lang="en-GB" b="1" dirty="0">
                <a:solidFill>
                  <a:schemeClr val="accent2">
                    <a:lumMod val="75000"/>
                  </a:schemeClr>
                </a:solidFill>
              </a:rPr>
              <a:t>The Female Eunuch – </a:t>
            </a:r>
            <a:r>
              <a:rPr lang="en-GB" b="1" dirty="0" smtClean="0">
                <a:solidFill>
                  <a:schemeClr val="accent2">
                    <a:lumMod val="75000"/>
                  </a:schemeClr>
                </a:solidFill>
              </a:rPr>
              <a:t/>
            </a:r>
            <a:br>
              <a:rPr lang="en-GB" b="1" dirty="0" smtClean="0">
                <a:solidFill>
                  <a:schemeClr val="accent2">
                    <a:lumMod val="75000"/>
                  </a:schemeClr>
                </a:solidFill>
              </a:rPr>
            </a:br>
            <a:r>
              <a:rPr lang="en-GB" b="1" dirty="0" smtClean="0">
                <a:solidFill>
                  <a:schemeClr val="accent2">
                    <a:lumMod val="75000"/>
                  </a:schemeClr>
                </a:solidFill>
              </a:rPr>
              <a:t>Germaine </a:t>
            </a:r>
            <a:r>
              <a:rPr lang="en-GB" b="1" dirty="0">
                <a:solidFill>
                  <a:schemeClr val="accent2">
                    <a:lumMod val="75000"/>
                  </a:schemeClr>
                </a:solidFill>
              </a:rPr>
              <a:t>Greer (1970)</a:t>
            </a:r>
          </a:p>
        </p:txBody>
      </p:sp>
      <p:sp>
        <p:nvSpPr>
          <p:cNvPr id="5" name="Content Placeholder 4"/>
          <p:cNvSpPr>
            <a:spLocks noGrp="1"/>
          </p:cNvSpPr>
          <p:nvPr>
            <p:ph sz="quarter" idx="1"/>
          </p:nvPr>
        </p:nvSpPr>
        <p:spPr/>
        <p:txBody>
          <a:bodyPr>
            <a:normAutofit lnSpcReduction="10000"/>
          </a:bodyPr>
          <a:lstStyle/>
          <a:p>
            <a:pPr algn="just"/>
            <a:r>
              <a:rPr lang="en-GB" dirty="0" smtClean="0"/>
              <a:t>Greer argued women are ‘castrated’, the eunuch of the title, by society.  In particular she attacked the nuclear family, romantic role and the limits on women’s sexuality.  She argued that gender roles were not natural but learned.  They conditioned girls to conform to a very restrictive femininity.  The book has been criticised for not offering any realistic solutions to women’s oppression, because it proposed action by individual women rather than organised political action.</a:t>
            </a:r>
            <a:endParaRPr lang="en-GB" dirty="0"/>
          </a:p>
        </p:txBody>
      </p:sp>
    </p:spTree>
    <p:extLst>
      <p:ext uri="{BB962C8B-B14F-4D97-AF65-F5344CB8AC3E}">
        <p14:creationId xmlns:p14="http://schemas.microsoft.com/office/powerpoint/2010/main" val="8771124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33400" y="1600200"/>
            <a:ext cx="8153400" cy="4495800"/>
          </a:xfrm>
        </p:spPr>
        <p:txBody>
          <a:bodyPr>
            <a:normAutofit/>
          </a:bodyPr>
          <a:lstStyle/>
          <a:p>
            <a:pPr marL="0" indent="0" algn="ctr">
              <a:buNone/>
            </a:pPr>
            <a:r>
              <a:rPr lang="en-US" sz="4400" b="1" dirty="0" smtClean="0"/>
              <a:t>Third Wave Feminism</a:t>
            </a:r>
            <a:endParaRPr lang="en-US" sz="4400" b="1" dirty="0"/>
          </a:p>
        </p:txBody>
      </p:sp>
    </p:spTree>
    <p:extLst>
      <p:ext uri="{BB962C8B-B14F-4D97-AF65-F5344CB8AC3E}">
        <p14:creationId xmlns:p14="http://schemas.microsoft.com/office/powerpoint/2010/main" val="105812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7764"/>
            <a:ext cx="6629400" cy="1085088"/>
          </a:xfrm>
        </p:spPr>
        <p:txBody>
          <a:bodyPr>
            <a:normAutofit/>
          </a:bodyPr>
          <a:lstStyle/>
          <a:p>
            <a:r>
              <a:rPr lang="en-US" b="1" dirty="0" smtClean="0">
                <a:solidFill>
                  <a:schemeClr val="accent2">
                    <a:lumMod val="75000"/>
                  </a:schemeClr>
                </a:solidFill>
                <a:latin typeface="Helvetica" pitchFamily="34" charset="0"/>
                <a:cs typeface="Helvetica" pitchFamily="34" charset="0"/>
              </a:rPr>
              <a:t>HISTORY OF FEMINISM</a:t>
            </a:r>
            <a:endParaRPr lang="en-US" b="1" dirty="0">
              <a:solidFill>
                <a:schemeClr val="accent2">
                  <a:lumMod val="75000"/>
                </a:schemeClr>
              </a:solidFill>
              <a:latin typeface="Helvetica" pitchFamily="34" charset="0"/>
              <a:cs typeface="Helvetica"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1800" y="117764"/>
            <a:ext cx="2181225" cy="2095500"/>
          </a:xfrm>
          <a:prstGeom prst="rect">
            <a:avLst/>
          </a:prstGeom>
          <a:effectLst>
            <a:glow rad="177800">
              <a:schemeClr val="accent1">
                <a:alpha val="27000"/>
              </a:schemeClr>
            </a:glow>
          </a:effectLst>
        </p:spPr>
      </p:pic>
      <p:sp>
        <p:nvSpPr>
          <p:cNvPr id="5" name="Content Placeholder 4"/>
          <p:cNvSpPr>
            <a:spLocks noGrp="1"/>
          </p:cNvSpPr>
          <p:nvPr>
            <p:ph idx="1"/>
          </p:nvPr>
        </p:nvSpPr>
        <p:spPr>
          <a:xfrm>
            <a:off x="457200" y="1905000"/>
            <a:ext cx="6400799" cy="4419600"/>
          </a:xfrm>
        </p:spPr>
        <p:txBody>
          <a:bodyPr/>
          <a:lstStyle/>
          <a:p>
            <a:pPr>
              <a:buFont typeface="Wingdings" panose="05000000000000000000" pitchFamily="2" charset="2"/>
              <a:buChar char="v"/>
            </a:pPr>
            <a:r>
              <a:rPr lang="en-US" dirty="0" smtClean="0">
                <a:latin typeface="Arial" panose="020B0604020202020204" pitchFamily="34" charset="0"/>
                <a:cs typeface="Arial" panose="020B0604020202020204" pitchFamily="34" charset="0"/>
              </a:rPr>
              <a:t>Charles </a:t>
            </a:r>
            <a:r>
              <a:rPr lang="en-US" dirty="0">
                <a:latin typeface="Arial" panose="020B0604020202020204" pitchFamily="34" charset="0"/>
                <a:cs typeface="Arial" panose="020B0604020202020204" pitchFamily="34" charset="0"/>
              </a:rPr>
              <a:t>F</a:t>
            </a:r>
            <a:r>
              <a:rPr lang="en-US" dirty="0" smtClean="0">
                <a:latin typeface="Arial" panose="020B0604020202020204" pitchFamily="34" charset="0"/>
                <a:cs typeface="Arial" panose="020B0604020202020204" pitchFamily="34" charset="0"/>
              </a:rPr>
              <a:t>ourier(1837) is credited with having coined the word </a:t>
            </a:r>
            <a:r>
              <a:rPr lang="en-US" b="1" i="1" dirty="0" smtClean="0">
                <a:latin typeface="Arial" panose="020B0604020202020204" pitchFamily="34" charset="0"/>
                <a:cs typeface="Arial" panose="020B0604020202020204" pitchFamily="34" charset="0"/>
              </a:rPr>
              <a:t>feminism.        </a:t>
            </a:r>
          </a:p>
          <a:p>
            <a:pPr marL="0" indent="0">
              <a:buNone/>
            </a:pPr>
            <a:r>
              <a:rPr lang="en-US" b="1" i="1" dirty="0">
                <a:latin typeface="Arial" panose="020B0604020202020204" pitchFamily="34" charset="0"/>
                <a:cs typeface="Arial" panose="020B0604020202020204" pitchFamily="34" charset="0"/>
              </a:rPr>
              <a:t> </a:t>
            </a:r>
            <a:r>
              <a:rPr lang="en-US" b="1" i="1" dirty="0" smtClean="0">
                <a:latin typeface="Arial" panose="020B0604020202020204" pitchFamily="34" charset="0"/>
                <a:cs typeface="Arial" panose="020B0604020202020204" pitchFamily="34" charset="0"/>
              </a:rPr>
              <a:t>                      </a:t>
            </a:r>
            <a:r>
              <a:rPr lang="en-US" sz="4000" b="1" i="1" dirty="0" smtClean="0">
                <a:latin typeface="Arial" panose="020B0604020202020204" pitchFamily="34" charset="0"/>
                <a:cs typeface="Arial" panose="020B0604020202020204" pitchFamily="34" charset="0"/>
              </a:rPr>
              <a:t> </a:t>
            </a:r>
            <a:r>
              <a:rPr lang="en-US" sz="4000" b="1" i="1" u="sng" dirty="0" smtClean="0">
                <a:latin typeface="Arial" panose="020B0604020202020204" pitchFamily="34" charset="0"/>
                <a:cs typeface="Arial" panose="020B0604020202020204" pitchFamily="34" charset="0"/>
              </a:rPr>
              <a:t>Dependence:</a:t>
            </a:r>
          </a:p>
          <a:p>
            <a:pPr>
              <a:buFont typeface="Wingdings" panose="05000000000000000000" pitchFamily="2" charset="2"/>
              <a:buChar char="v"/>
            </a:pPr>
            <a:endParaRPr lang="en-US" sz="4000" b="1" i="1" dirty="0">
              <a:latin typeface="Arial" panose="020B0604020202020204" pitchFamily="34" charset="0"/>
              <a:cs typeface="Arial" panose="020B0604020202020204" pitchFamily="34" charset="0"/>
            </a:endParaRPr>
          </a:p>
        </p:txBody>
      </p:sp>
      <p:graphicFrame>
        <p:nvGraphicFramePr>
          <p:cNvPr id="6" name="Diagram 5"/>
          <p:cNvGraphicFramePr/>
          <p:nvPr>
            <p:extLst>
              <p:ext uri="{D42A27DB-BD31-4B8C-83A1-F6EECF244321}">
                <p14:modId xmlns:p14="http://schemas.microsoft.com/office/powerpoint/2010/main" val="3751577996"/>
              </p:ext>
            </p:extLst>
          </p:nvPr>
        </p:nvGraphicFramePr>
        <p:xfrm>
          <a:off x="152400" y="3505200"/>
          <a:ext cx="8886824"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08168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4"/>
          <p:cNvSpPr txBox="1">
            <a:spLocks noChangeArrowheads="1"/>
          </p:cNvSpPr>
          <p:nvPr/>
        </p:nvSpPr>
        <p:spPr bwMode="auto">
          <a:xfrm>
            <a:off x="79248" y="1752600"/>
            <a:ext cx="8686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endParaRPr lang="en-US" sz="2400" dirty="0">
              <a:solidFill>
                <a:srgbClr val="090807"/>
              </a:solidFill>
              <a:latin typeface="+mn-lt"/>
            </a:endParaRPr>
          </a:p>
        </p:txBody>
      </p:sp>
      <p:sp>
        <p:nvSpPr>
          <p:cNvPr id="4" name="Title 1"/>
          <p:cNvSpPr txBox="1">
            <a:spLocks/>
          </p:cNvSpPr>
          <p:nvPr/>
        </p:nvSpPr>
        <p:spPr>
          <a:xfrm>
            <a:off x="612648" y="228600"/>
            <a:ext cx="8153400" cy="990600"/>
          </a:xfrm>
          <a:prstGeom prst="rect">
            <a:avLst/>
          </a:prstGeom>
        </p:spPr>
        <p:txBody>
          <a:bodyP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r"/>
            <a:endParaRPr lang="en-US" b="1" dirty="0">
              <a:solidFill>
                <a:srgbClr val="090807"/>
              </a:solidFill>
            </a:endParaRPr>
          </a:p>
        </p:txBody>
      </p:sp>
      <p:sp>
        <p:nvSpPr>
          <p:cNvPr id="5" name="Title 4"/>
          <p:cNvSpPr>
            <a:spLocks noGrp="1"/>
          </p:cNvSpPr>
          <p:nvPr>
            <p:ph type="title"/>
          </p:nvPr>
        </p:nvSpPr>
        <p:spPr/>
        <p:txBody>
          <a:bodyPr>
            <a:normAutofit fontScale="90000"/>
          </a:bodyPr>
          <a:lstStyle/>
          <a:p>
            <a:r>
              <a:rPr lang="en-US" b="1" dirty="0" smtClean="0">
                <a:solidFill>
                  <a:schemeClr val="accent2">
                    <a:lumMod val="75000"/>
                  </a:schemeClr>
                </a:solidFill>
              </a:rPr>
              <a:t/>
            </a:r>
            <a:br>
              <a:rPr lang="en-US" b="1" dirty="0" smtClean="0">
                <a:solidFill>
                  <a:schemeClr val="accent2">
                    <a:lumMod val="75000"/>
                  </a:schemeClr>
                </a:solidFill>
              </a:rPr>
            </a:br>
            <a:r>
              <a:rPr lang="en-US" b="1" dirty="0" smtClean="0">
                <a:solidFill>
                  <a:schemeClr val="accent2">
                    <a:lumMod val="75000"/>
                  </a:schemeClr>
                </a:solidFill>
              </a:rPr>
              <a:t>The </a:t>
            </a:r>
            <a:r>
              <a:rPr lang="en-US" b="1" dirty="0">
                <a:solidFill>
                  <a:schemeClr val="accent2">
                    <a:lumMod val="75000"/>
                  </a:schemeClr>
                </a:solidFill>
              </a:rPr>
              <a:t>Most </a:t>
            </a:r>
            <a:r>
              <a:rPr lang="en-US" b="1" dirty="0" smtClean="0">
                <a:solidFill>
                  <a:schemeClr val="accent2">
                    <a:lumMod val="75000"/>
                  </a:schemeClr>
                </a:solidFill>
              </a:rPr>
              <a:t>Important Incidents</a:t>
            </a:r>
            <a:r>
              <a:rPr lang="en-US" b="1" dirty="0">
                <a:solidFill>
                  <a:schemeClr val="accent2">
                    <a:lumMod val="75000"/>
                  </a:schemeClr>
                </a:solidFill>
              </a:rPr>
              <a:t/>
            </a:r>
            <a:br>
              <a:rPr lang="en-US" b="1" dirty="0">
                <a:solidFill>
                  <a:schemeClr val="accent2">
                    <a:lumMod val="75000"/>
                  </a:schemeClr>
                </a:solidFill>
              </a:rPr>
            </a:br>
            <a:endParaRPr lang="en-US" dirty="0">
              <a:solidFill>
                <a:schemeClr val="accent2">
                  <a:lumMod val="75000"/>
                </a:schemeClr>
              </a:solidFill>
            </a:endParaRPr>
          </a:p>
        </p:txBody>
      </p:sp>
      <p:sp>
        <p:nvSpPr>
          <p:cNvPr id="3" name="Content Placeholder 2"/>
          <p:cNvSpPr>
            <a:spLocks noGrp="1"/>
          </p:cNvSpPr>
          <p:nvPr>
            <p:ph sz="quarter" idx="1"/>
          </p:nvPr>
        </p:nvSpPr>
        <p:spPr/>
        <p:txBody>
          <a:bodyPr>
            <a:normAutofit fontScale="92500" lnSpcReduction="20000"/>
          </a:bodyPr>
          <a:lstStyle/>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400" dirty="0" smtClean="0">
                <a:solidFill>
                  <a:srgbClr val="090807"/>
                </a:solidFill>
              </a:rPr>
              <a:t>1994</a:t>
            </a:r>
            <a:r>
              <a:rPr lang="en-US" sz="2400" dirty="0">
                <a:solidFill>
                  <a:srgbClr val="090807"/>
                </a:solidFill>
              </a:rPr>
              <a:t>: The Gender Equity in Education Act became law in the U.S. It banned sex-role stereotyping and gender discrimination in the classroom</a:t>
            </a: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400" dirty="0">
                <a:solidFill>
                  <a:srgbClr val="090807"/>
                </a:solidFill>
              </a:rPr>
              <a:t>1994: The Violence Against Women Act became law in the U.S</a:t>
            </a: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400" dirty="0">
                <a:solidFill>
                  <a:srgbClr val="090807"/>
                </a:solidFill>
              </a:rPr>
              <a:t>1995: The Fourth World Conference on Women was held in China</a:t>
            </a: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400" dirty="0">
                <a:solidFill>
                  <a:srgbClr val="090807"/>
                </a:solidFill>
              </a:rPr>
              <a:t>2007: The Gender Equality </a:t>
            </a:r>
            <a:r>
              <a:rPr lang="en-US" sz="2400" dirty="0" smtClean="0">
                <a:solidFill>
                  <a:srgbClr val="090807"/>
                </a:solidFill>
              </a:rPr>
              <a:t>Act </a:t>
            </a:r>
            <a:r>
              <a:rPr lang="en-US" sz="2400" dirty="0">
                <a:solidFill>
                  <a:srgbClr val="090807"/>
                </a:solidFill>
              </a:rPr>
              <a:t>2006 came into effect in the United Kingdom</a:t>
            </a: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400" dirty="0">
                <a:solidFill>
                  <a:srgbClr val="090807"/>
                </a:solidFill>
              </a:rPr>
              <a:t>2008: Norway requires all companies to have at least forty percent women on their boards</a:t>
            </a:r>
          </a:p>
          <a:p>
            <a:endParaRPr lang="en-US" dirty="0"/>
          </a:p>
        </p:txBody>
      </p:sp>
    </p:spTree>
    <p:extLst>
      <p:ext uri="{BB962C8B-B14F-4D97-AF65-F5344CB8AC3E}">
        <p14:creationId xmlns:p14="http://schemas.microsoft.com/office/powerpoint/2010/main" val="11745469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solidFill>
                  <a:schemeClr val="accent2">
                    <a:lumMod val="75000"/>
                  </a:schemeClr>
                </a:solidFill>
              </a:rPr>
              <a:t>The Third Wave</a:t>
            </a:r>
          </a:p>
        </p:txBody>
      </p:sp>
      <p:sp>
        <p:nvSpPr>
          <p:cNvPr id="3" name="Content Placeholder 2"/>
          <p:cNvSpPr>
            <a:spLocks noGrp="1"/>
          </p:cNvSpPr>
          <p:nvPr>
            <p:ph sz="quarter" idx="1"/>
          </p:nvPr>
        </p:nvSpPr>
        <p:spPr>
          <a:xfrm>
            <a:off x="612648" y="1600200"/>
            <a:ext cx="8153400" cy="5029200"/>
          </a:xfrm>
        </p:spPr>
        <p:txBody>
          <a:bodyPr>
            <a:noAutofit/>
          </a:bodyPr>
          <a:lstStyle/>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solidFill>
                  <a:srgbClr val="090807"/>
                </a:solidFill>
              </a:rPr>
              <a:t>1990s – present</a:t>
            </a: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solidFill>
                  <a:srgbClr val="090807"/>
                </a:solidFill>
              </a:rPr>
              <a:t>Widened the feminist movement and its ideas beyond middle class, white women, addressing the different disadvantages women experience because of, for example their race, ethnicity and class</a:t>
            </a:r>
            <a:r>
              <a:rPr lang="en-GB" sz="2400" dirty="0" smtClean="0">
                <a:solidFill>
                  <a:srgbClr val="090807"/>
                </a:solidFill>
              </a:rPr>
              <a:t>.</a:t>
            </a: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solidFill>
                  <a:srgbClr val="090807"/>
                </a:solidFill>
              </a:rPr>
              <a:t>When Rebecca Walker (daughter of author Alice Walker and) published an article in </a:t>
            </a:r>
            <a:r>
              <a:rPr lang="en-GB" sz="2400" dirty="0" err="1">
                <a:solidFill>
                  <a:srgbClr val="090807"/>
                </a:solidFill>
              </a:rPr>
              <a:t>Ms.</a:t>
            </a:r>
            <a:r>
              <a:rPr lang="en-GB" sz="2400" dirty="0">
                <a:solidFill>
                  <a:srgbClr val="090807"/>
                </a:solidFill>
              </a:rPr>
              <a:t> Magazine entitled "I Am The Third Wave," it drew a surprising response. </a:t>
            </a: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sz="2400" dirty="0">
              <a:solidFill>
                <a:srgbClr val="090807"/>
              </a:solidFill>
            </a:endParaRPr>
          </a:p>
        </p:txBody>
      </p:sp>
    </p:spTree>
    <p:extLst>
      <p:ext uri="{BB962C8B-B14F-4D97-AF65-F5344CB8AC3E}">
        <p14:creationId xmlns:p14="http://schemas.microsoft.com/office/powerpoint/2010/main" val="18992344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solidFill>
                  <a:schemeClr val="accent2">
                    <a:lumMod val="75000"/>
                  </a:schemeClr>
                </a:solidFill>
              </a:rPr>
              <a:t>The Third </a:t>
            </a:r>
            <a:r>
              <a:rPr lang="en-GB" b="1" dirty="0" smtClean="0">
                <a:solidFill>
                  <a:schemeClr val="accent2">
                    <a:lumMod val="75000"/>
                  </a:schemeClr>
                </a:solidFill>
              </a:rPr>
              <a:t>Wave </a:t>
            </a:r>
            <a:r>
              <a:rPr lang="en-GB" b="1" dirty="0" err="1" smtClean="0">
                <a:solidFill>
                  <a:schemeClr val="accent2">
                    <a:lumMod val="75000"/>
                  </a:schemeClr>
                </a:solidFill>
              </a:rPr>
              <a:t>Contd</a:t>
            </a:r>
            <a:r>
              <a:rPr lang="en-GB" b="1" dirty="0" smtClean="0">
                <a:solidFill>
                  <a:schemeClr val="accent2">
                    <a:lumMod val="75000"/>
                  </a:schemeClr>
                </a:solidFill>
              </a:rPr>
              <a:t>…</a:t>
            </a:r>
            <a:endParaRPr lang="en-GB" dirty="0"/>
          </a:p>
        </p:txBody>
      </p:sp>
      <p:sp>
        <p:nvSpPr>
          <p:cNvPr id="3" name="Content Placeholder 2"/>
          <p:cNvSpPr>
            <a:spLocks noGrp="1"/>
          </p:cNvSpPr>
          <p:nvPr>
            <p:ph sz="quarter" idx="1"/>
          </p:nvPr>
        </p:nvSpPr>
        <p:spPr>
          <a:xfrm>
            <a:off x="381000" y="990600"/>
            <a:ext cx="8305800" cy="5257800"/>
          </a:xfrm>
        </p:spPr>
        <p:txBody>
          <a:bodyPr>
            <a:noAutofit/>
          </a:bodyPr>
          <a:lstStyle/>
          <a:p>
            <a:pPr>
              <a:buNone/>
            </a:pPr>
            <a:endParaRPr lang="en-GB" sz="2400" dirty="0" smtClean="0"/>
          </a:p>
          <a:p>
            <a:pPr marL="741363" lvl="3" indent="-571500" algn="just">
              <a:lnSpc>
                <a:spcPct val="14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smtClean="0">
                <a:solidFill>
                  <a:srgbClr val="090807"/>
                </a:solidFill>
              </a:rPr>
              <a:t>Young </a:t>
            </a:r>
            <a:r>
              <a:rPr lang="en-GB" sz="2400" dirty="0">
                <a:solidFill>
                  <a:srgbClr val="090807"/>
                </a:solidFill>
              </a:rPr>
              <a:t>women from all over wrote letters informing the magazine of the activist work they were quietly engaged in and encouraging older feminists and leaders of the women's movement not to write them off. </a:t>
            </a:r>
          </a:p>
          <a:p>
            <a:pPr marL="741363" lvl="3" indent="-571500" algn="just">
              <a:lnSpc>
                <a:spcPct val="14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smtClean="0">
                <a:solidFill>
                  <a:srgbClr val="090807"/>
                </a:solidFill>
              </a:rPr>
              <a:t>The </a:t>
            </a:r>
            <a:r>
              <a:rPr lang="en-GB" sz="2400" dirty="0">
                <a:solidFill>
                  <a:srgbClr val="090807"/>
                </a:solidFill>
              </a:rPr>
              <a:t>front page of the Third Wave Foundation web site explains that the organization strives to combat inequalities that [women] face as a result of [their] age, gender, race, sexual orientation, economic status or level of education. By empowering young women, Third Wave feminists would argue they were building a lasting foundation for social activism.  </a:t>
            </a:r>
            <a:endParaRPr lang="en-GB" sz="1600" dirty="0"/>
          </a:p>
        </p:txBody>
      </p:sp>
    </p:spTree>
    <p:extLst>
      <p:ext uri="{BB962C8B-B14F-4D97-AF65-F5344CB8AC3E}">
        <p14:creationId xmlns:p14="http://schemas.microsoft.com/office/powerpoint/2010/main" val="591075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752600"/>
            <a:ext cx="8382000" cy="5105400"/>
          </a:xfrm>
        </p:spPr>
        <p:txBody>
          <a:bodyPr>
            <a:noAutofit/>
          </a:bodyPr>
          <a:lstStyle/>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smtClean="0">
                <a:solidFill>
                  <a:srgbClr val="090807"/>
                </a:solidFill>
              </a:rPr>
              <a:t>Began </a:t>
            </a:r>
            <a:r>
              <a:rPr lang="en-GB" sz="2400" dirty="0">
                <a:solidFill>
                  <a:srgbClr val="090807"/>
                </a:solidFill>
              </a:rPr>
              <a:t>as a response to perceived failures of the second wave and to the backlash against initiatives and movements created by the second wave. </a:t>
            </a: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solidFill>
                  <a:srgbClr val="090807"/>
                </a:solidFill>
              </a:rPr>
              <a:t>Third wave feminist argued , that second wave has over-emphasize the experiences of upper middle-class white women. </a:t>
            </a: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solidFill>
                  <a:srgbClr val="090807"/>
                </a:solidFill>
              </a:rPr>
              <a:t>Third Wave feminism celebrates the construction of individual identities in a complex, postmodern world.</a:t>
            </a: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solidFill>
                  <a:srgbClr val="090807"/>
                </a:solidFill>
              </a:rPr>
              <a:t>Third Wave feminism is focused more on personal empowerment as a starting place for social change. </a:t>
            </a:r>
            <a:endParaRPr lang="en-GB" sz="2400" dirty="0" smtClean="0">
              <a:solidFill>
                <a:srgbClr val="090807"/>
              </a:solidFill>
            </a:endParaRP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400" dirty="0">
                <a:solidFill>
                  <a:srgbClr val="090807"/>
                </a:solidFill>
              </a:rPr>
              <a:t>Some argue that seeing the history of feminism in just these three waves can ignore the fight for equal rights and the end to discrimination by women outside the large feminist movements in the UK and US, including working class women and black and ethnic minority women.</a:t>
            </a:r>
          </a:p>
          <a:p>
            <a:pPr marL="741363" lvl="3" indent="-571500" algn="just">
              <a:lnSpc>
                <a:spcPct val="120000"/>
              </a:lnSpc>
              <a:spcAft>
                <a:spcPts val="12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sz="2400" dirty="0">
              <a:solidFill>
                <a:srgbClr val="090807"/>
              </a:solidFill>
            </a:endParaRPr>
          </a:p>
        </p:txBody>
      </p:sp>
      <p:sp>
        <p:nvSpPr>
          <p:cNvPr id="4" name="Title 1"/>
          <p:cNvSpPr>
            <a:spLocks noGrp="1"/>
          </p:cNvSpPr>
          <p:nvPr>
            <p:ph type="title"/>
          </p:nvPr>
        </p:nvSpPr>
        <p:spPr>
          <a:xfrm>
            <a:off x="612648" y="228600"/>
            <a:ext cx="8153400" cy="990600"/>
          </a:xfrm>
        </p:spPr>
        <p:txBody>
          <a:bodyPr>
            <a:normAutofit/>
          </a:bodyPr>
          <a:lstStyle/>
          <a:p>
            <a:r>
              <a:rPr lang="en-GB" b="1" dirty="0">
                <a:solidFill>
                  <a:schemeClr val="accent2">
                    <a:lumMod val="75000"/>
                  </a:schemeClr>
                </a:solidFill>
              </a:rPr>
              <a:t>The Third </a:t>
            </a:r>
            <a:r>
              <a:rPr lang="en-GB" b="1" dirty="0" smtClean="0">
                <a:solidFill>
                  <a:schemeClr val="accent2">
                    <a:lumMod val="75000"/>
                  </a:schemeClr>
                </a:solidFill>
              </a:rPr>
              <a:t>Wave </a:t>
            </a:r>
            <a:r>
              <a:rPr lang="en-GB" b="1" dirty="0" err="1" smtClean="0">
                <a:solidFill>
                  <a:schemeClr val="accent2">
                    <a:lumMod val="75000"/>
                  </a:schemeClr>
                </a:solidFill>
              </a:rPr>
              <a:t>Contd</a:t>
            </a:r>
            <a:r>
              <a:rPr lang="en-GB" b="1" dirty="0" smtClean="0">
                <a:solidFill>
                  <a:schemeClr val="accent2">
                    <a:lumMod val="75000"/>
                  </a:schemeClr>
                </a:solidFill>
              </a:rPr>
              <a:t>…</a:t>
            </a:r>
            <a:endParaRPr lang="en-GB" dirty="0"/>
          </a:p>
        </p:txBody>
      </p:sp>
    </p:spTree>
    <p:extLst>
      <p:ext uri="{BB962C8B-B14F-4D97-AF65-F5344CB8AC3E}">
        <p14:creationId xmlns:p14="http://schemas.microsoft.com/office/powerpoint/2010/main" val="30484615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2">
                    <a:lumMod val="75000"/>
                  </a:schemeClr>
                </a:solidFill>
              </a:rPr>
              <a:t>Waves of Feminism VS Theories</a:t>
            </a:r>
            <a:endParaRPr lang="en-US" b="1" dirty="0">
              <a:solidFill>
                <a:schemeClr val="accent2">
                  <a:lumMod val="75000"/>
                </a:schemeClr>
              </a:solidFill>
            </a:endParaRP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1028644880"/>
              </p:ext>
            </p:extLst>
          </p:nvPr>
        </p:nvGraphicFramePr>
        <p:xfrm>
          <a:off x="609600" y="1905000"/>
          <a:ext cx="8153400" cy="2493963"/>
        </p:xfrm>
        <a:graphic>
          <a:graphicData uri="http://schemas.openxmlformats.org/drawingml/2006/table">
            <a:tbl>
              <a:tblPr firstRow="1" bandRow="1">
                <a:tableStyleId>{5C22544A-7EE6-4342-B048-85BDC9FD1C3A}</a:tableStyleId>
              </a:tblPr>
              <a:tblGrid>
                <a:gridCol w="2717800"/>
                <a:gridCol w="2717800"/>
                <a:gridCol w="2717800"/>
              </a:tblGrid>
              <a:tr h="639999">
                <a:tc>
                  <a:txBody>
                    <a:bodyPr/>
                    <a:lstStyle/>
                    <a:p>
                      <a:r>
                        <a:rPr lang="en-US" sz="1800" dirty="0" smtClean="0"/>
                        <a:t>First wave of feminism</a:t>
                      </a:r>
                      <a:endParaRPr lang="en-GB" sz="1800" dirty="0"/>
                    </a:p>
                  </a:txBody>
                  <a:tcPr marL="90593" marR="90593" marT="45714" marB="45714"/>
                </a:tc>
                <a:tc>
                  <a:txBody>
                    <a:bodyPr/>
                    <a:lstStyle/>
                    <a:p>
                      <a:r>
                        <a:rPr lang="en-US" sz="1800" dirty="0" smtClean="0"/>
                        <a:t>Second Wave of</a:t>
                      </a:r>
                      <a:r>
                        <a:rPr lang="en-US" sz="1800" baseline="0" dirty="0" smtClean="0"/>
                        <a:t> Feminism</a:t>
                      </a:r>
                      <a:endParaRPr lang="en-GB" sz="1800" dirty="0"/>
                    </a:p>
                  </a:txBody>
                  <a:tcPr marL="90593" marR="90593" marT="45714" marB="45714"/>
                </a:tc>
                <a:tc>
                  <a:txBody>
                    <a:bodyPr/>
                    <a:lstStyle/>
                    <a:p>
                      <a:r>
                        <a:rPr lang="en-US" sz="1800" dirty="0" smtClean="0"/>
                        <a:t>Third Wave of Feminism</a:t>
                      </a:r>
                      <a:endParaRPr lang="en-GB" sz="1800" dirty="0"/>
                    </a:p>
                  </a:txBody>
                  <a:tcPr marL="90593" marR="90593" marT="45714" marB="45714"/>
                </a:tc>
              </a:tr>
              <a:tr h="1853964">
                <a:tc>
                  <a:txBody>
                    <a:bodyPr/>
                    <a:lstStyle/>
                    <a:p>
                      <a:pPr marL="342900" indent="-342900">
                        <a:buAutoNum type="arabicPeriod"/>
                      </a:pPr>
                      <a:r>
                        <a:rPr lang="en-US" sz="1800" dirty="0" smtClean="0"/>
                        <a:t>Liberal Feminism</a:t>
                      </a:r>
                    </a:p>
                  </a:txBody>
                  <a:tcPr marL="90593" marR="90593" marT="45714" marB="45714"/>
                </a:tc>
                <a:tc>
                  <a:txBody>
                    <a:bodyPr/>
                    <a:lstStyle/>
                    <a:p>
                      <a:r>
                        <a:rPr lang="en-US" sz="1800" dirty="0" smtClean="0"/>
                        <a:t>Radical feminism</a:t>
                      </a:r>
                      <a:endParaRPr lang="en-GB" sz="1800" dirty="0"/>
                    </a:p>
                    <a:p>
                      <a:r>
                        <a:rPr lang="en-US" sz="1800" dirty="0" smtClean="0"/>
                        <a:t>2.Marxist</a:t>
                      </a:r>
                      <a:r>
                        <a:rPr lang="en-US" sz="1800" baseline="0" dirty="0" smtClean="0"/>
                        <a:t> feminism</a:t>
                      </a:r>
                      <a:endParaRPr lang="en-GB" sz="1800" dirty="0"/>
                    </a:p>
                    <a:p>
                      <a:r>
                        <a:rPr lang="en-US" sz="1800" dirty="0" smtClean="0"/>
                        <a:t>3. Socialist feminism</a:t>
                      </a:r>
                      <a:r>
                        <a:rPr lang="en-US" sz="1800" baseline="0" dirty="0" smtClean="0"/>
                        <a:t> </a:t>
                      </a:r>
                      <a:endParaRPr lang="en-GB" sz="1800" dirty="0"/>
                    </a:p>
                    <a:p>
                      <a:r>
                        <a:rPr lang="en-US" sz="1800" dirty="0" smtClean="0"/>
                        <a:t>4.Islamic feminism</a:t>
                      </a:r>
                      <a:r>
                        <a:rPr lang="en-US" sz="1800" baseline="0" dirty="0" smtClean="0"/>
                        <a:t> </a:t>
                      </a:r>
                      <a:endParaRPr lang="en-GB" sz="1800" dirty="0"/>
                    </a:p>
                  </a:txBody>
                  <a:tcPr marL="90593" marR="90593" marT="45714" marB="45714"/>
                </a:tc>
                <a:tc>
                  <a:txBody>
                    <a:bodyPr/>
                    <a:lstStyle/>
                    <a:p>
                      <a:r>
                        <a:rPr lang="en-US" sz="1800" b="0" dirty="0" smtClean="0"/>
                        <a:t>1.Black feminism</a:t>
                      </a:r>
                      <a:endParaRPr lang="en-GB" sz="1800" b="0" dirty="0"/>
                    </a:p>
                    <a:p>
                      <a:r>
                        <a:rPr lang="en-US" sz="1800" b="0" dirty="0" smtClean="0"/>
                        <a:t>2.Post modern feminism</a:t>
                      </a:r>
                    </a:p>
                    <a:p>
                      <a:r>
                        <a:rPr lang="en-US" sz="1800" b="0" dirty="0" smtClean="0"/>
                        <a:t>3.Psychoanalytical feminism </a:t>
                      </a:r>
                      <a:endParaRPr lang="en-GB" sz="1800" b="0" dirty="0"/>
                    </a:p>
                  </a:txBody>
                  <a:tcPr marL="90593" marR="90593" marT="45714" marB="45714"/>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3882789441"/>
              </p:ext>
            </p:extLst>
          </p:nvPr>
        </p:nvGraphicFramePr>
        <p:xfrm>
          <a:off x="609600" y="5029200"/>
          <a:ext cx="8229600" cy="1219200"/>
        </p:xfrm>
        <a:graphic>
          <a:graphicData uri="http://schemas.openxmlformats.org/drawingml/2006/table">
            <a:tbl>
              <a:tblPr firstRow="1" bandRow="1">
                <a:tableStyleId>{5C22544A-7EE6-4342-B048-85BDC9FD1C3A}</a:tableStyleId>
              </a:tblPr>
              <a:tblGrid>
                <a:gridCol w="4038600"/>
                <a:gridCol w="4191000"/>
              </a:tblGrid>
              <a:tr h="370840">
                <a:tc>
                  <a:txBody>
                    <a:bodyPr/>
                    <a:lstStyle/>
                    <a:p>
                      <a:r>
                        <a:rPr lang="en-GB" sz="2000" b="1" u="none" kern="1200" dirty="0" smtClean="0">
                          <a:solidFill>
                            <a:schemeClr val="lt1"/>
                          </a:solidFill>
                          <a:latin typeface="+mn-lt"/>
                          <a:ea typeface="+mn-ea"/>
                          <a:cs typeface="+mn-cs"/>
                        </a:rPr>
                        <a:t>Individual </a:t>
                      </a:r>
                      <a:r>
                        <a:rPr lang="en-GB" sz="1800" b="1" u="none" kern="1200" dirty="0" smtClean="0">
                          <a:solidFill>
                            <a:schemeClr val="lt1"/>
                          </a:solidFill>
                          <a:latin typeface="+mn-lt"/>
                          <a:ea typeface="+mn-ea"/>
                          <a:cs typeface="+mn-cs"/>
                        </a:rPr>
                        <a:t/>
                      </a:r>
                      <a:br>
                        <a:rPr lang="en-GB" sz="1800" b="1" u="none" kern="1200" dirty="0" smtClean="0">
                          <a:solidFill>
                            <a:schemeClr val="lt1"/>
                          </a:solidFill>
                          <a:latin typeface="+mn-lt"/>
                          <a:ea typeface="+mn-ea"/>
                          <a:cs typeface="+mn-cs"/>
                        </a:rPr>
                      </a:br>
                      <a:r>
                        <a:rPr lang="en-GB" sz="1800" b="1" u="none" kern="1200" dirty="0" smtClean="0">
                          <a:solidFill>
                            <a:schemeClr val="lt1"/>
                          </a:solidFill>
                          <a:latin typeface="+mn-lt"/>
                          <a:ea typeface="+mn-ea"/>
                          <a:cs typeface="+mn-cs"/>
                        </a:rPr>
                        <a:t> Liberal and Postmodern </a:t>
                      </a:r>
                      <a:endParaRPr lang="en-GB" u="none"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1" u="none" kern="1200" dirty="0" smtClean="0">
                          <a:solidFill>
                            <a:schemeClr val="lt1"/>
                          </a:solidFill>
                          <a:latin typeface="+mn-lt"/>
                          <a:ea typeface="+mn-ea"/>
                          <a:cs typeface="+mn-cs"/>
                        </a:rPr>
                        <a:t>Class Analysis </a:t>
                      </a:r>
                      <a:r>
                        <a:rPr lang="en-GB" sz="1800" b="1" u="none" kern="1200" dirty="0" smtClean="0">
                          <a:solidFill>
                            <a:schemeClr val="lt1"/>
                          </a:solidFill>
                          <a:latin typeface="+mn-lt"/>
                          <a:ea typeface="+mn-ea"/>
                          <a:cs typeface="+mn-cs"/>
                        </a:rPr>
                        <a:t/>
                      </a:r>
                      <a:br>
                        <a:rPr lang="en-GB" sz="1800" b="1" u="none" kern="1200" dirty="0" smtClean="0">
                          <a:solidFill>
                            <a:schemeClr val="lt1"/>
                          </a:solidFill>
                          <a:latin typeface="+mn-lt"/>
                          <a:ea typeface="+mn-ea"/>
                          <a:cs typeface="+mn-cs"/>
                        </a:rPr>
                      </a:br>
                      <a:r>
                        <a:rPr lang="en-GB" sz="1800" b="1" u="none" kern="1200" dirty="0" smtClean="0">
                          <a:solidFill>
                            <a:schemeClr val="lt1"/>
                          </a:solidFill>
                          <a:latin typeface="+mn-lt"/>
                          <a:ea typeface="+mn-ea"/>
                          <a:cs typeface="+mn-cs"/>
                        </a:rPr>
                        <a:t>Marxist, Socialist </a:t>
                      </a:r>
                      <a:br>
                        <a:rPr lang="en-GB" sz="1800" b="1" u="none" kern="1200" dirty="0" smtClean="0">
                          <a:solidFill>
                            <a:schemeClr val="lt1"/>
                          </a:solidFill>
                          <a:latin typeface="+mn-lt"/>
                          <a:ea typeface="+mn-ea"/>
                          <a:cs typeface="+mn-cs"/>
                        </a:rPr>
                      </a:br>
                      <a:r>
                        <a:rPr lang="en-GB" sz="1800" b="1" u="none" kern="1200" dirty="0" smtClean="0">
                          <a:solidFill>
                            <a:schemeClr val="lt1"/>
                          </a:solidFill>
                          <a:latin typeface="+mn-lt"/>
                          <a:ea typeface="+mn-ea"/>
                          <a:cs typeface="+mn-cs"/>
                        </a:rPr>
                        <a:t>Radicals</a:t>
                      </a:r>
                    </a:p>
                    <a:p>
                      <a:endParaRPr lang="en-GB" u="none" dirty="0"/>
                    </a:p>
                  </a:txBody>
                  <a:tcPr/>
                </a:tc>
              </a:tr>
            </a:tbl>
          </a:graphicData>
        </a:graphic>
      </p:graphicFrame>
    </p:spTree>
    <p:extLst>
      <p:ext uri="{BB962C8B-B14F-4D97-AF65-F5344CB8AC3E}">
        <p14:creationId xmlns:p14="http://schemas.microsoft.com/office/powerpoint/2010/main" val="4092355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b="1" dirty="0" smtClean="0">
                <a:solidFill>
                  <a:schemeClr val="accent2">
                    <a:lumMod val="75000"/>
                  </a:schemeClr>
                </a:solidFill>
                <a:latin typeface="+mn-lt"/>
              </a:rPr>
              <a:t> </a:t>
            </a:r>
            <a:r>
              <a:rPr lang="en-US" b="1" dirty="0">
                <a:solidFill>
                  <a:schemeClr val="accent2">
                    <a:lumMod val="75000"/>
                  </a:schemeClr>
                </a:solidFill>
                <a:latin typeface="+mn-lt"/>
              </a:rPr>
              <a:t>FEMINISM IN PAKISTAN </a:t>
            </a:r>
          </a:p>
        </p:txBody>
      </p:sp>
      <p:sp>
        <p:nvSpPr>
          <p:cNvPr id="10" name="Content Placeholder 9"/>
          <p:cNvSpPr>
            <a:spLocks noGrp="1"/>
          </p:cNvSpPr>
          <p:nvPr>
            <p:ph sz="quarter" idx="1"/>
          </p:nvPr>
        </p:nvSpPr>
        <p:spPr/>
        <p:txBody>
          <a:bodyPr>
            <a:normAutofit/>
          </a:bodyPr>
          <a:lstStyle/>
          <a:p>
            <a:pPr marL="0" indent="0">
              <a:buNone/>
            </a:pPr>
            <a:r>
              <a:rPr lang="en-US" sz="2400" b="1" i="1" u="sng" dirty="0" smtClean="0">
                <a:latin typeface="Helvetica" pitchFamily="34" charset="0"/>
                <a:cs typeface="Helvetica" pitchFamily="34" charset="0"/>
              </a:rPr>
              <a:t>Many of us think that feminism and the movement are recent phenomena in Pakistan.</a:t>
            </a:r>
          </a:p>
        </p:txBody>
      </p:sp>
      <p:graphicFrame>
        <p:nvGraphicFramePr>
          <p:cNvPr id="2" name="Diagram 1"/>
          <p:cNvGraphicFramePr/>
          <p:nvPr>
            <p:extLst>
              <p:ext uri="{D42A27DB-BD31-4B8C-83A1-F6EECF244321}">
                <p14:modId xmlns:p14="http://schemas.microsoft.com/office/powerpoint/2010/main" val="643137113"/>
              </p:ext>
            </p:extLst>
          </p:nvPr>
        </p:nvGraphicFramePr>
        <p:xfrm>
          <a:off x="1447800" y="2857910"/>
          <a:ext cx="6096000" cy="398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27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43712"/>
          </a:xfrm>
        </p:spPr>
        <p:txBody>
          <a:bodyPr>
            <a:normAutofit fontScale="90000"/>
          </a:bodyPr>
          <a:lstStyle/>
          <a:p>
            <a:r>
              <a:rPr lang="en-US" b="1" dirty="0">
                <a:solidFill>
                  <a:schemeClr val="accent2">
                    <a:lumMod val="75000"/>
                  </a:schemeClr>
                </a:solidFill>
                <a:latin typeface="+mn-lt"/>
              </a:rPr>
              <a:t>FEMINISM IN PAKISTAN</a:t>
            </a:r>
            <a:r>
              <a:rPr lang="en-US" b="1" dirty="0">
                <a:solidFill>
                  <a:schemeClr val="tx1"/>
                </a:solidFill>
              </a:rPr>
              <a:t>         </a:t>
            </a:r>
            <a:endParaRPr lang="en-US" dirty="0">
              <a:solidFill>
                <a:schemeClr val="tx1"/>
              </a:solidFill>
            </a:endParaRPr>
          </a:p>
        </p:txBody>
      </p:sp>
      <p:sp>
        <p:nvSpPr>
          <p:cNvPr id="6" name="Content Placeholder 5"/>
          <p:cNvSpPr>
            <a:spLocks noGrp="1"/>
          </p:cNvSpPr>
          <p:nvPr>
            <p:ph sz="quarter" idx="2"/>
          </p:nvPr>
        </p:nvSpPr>
        <p:spPr>
          <a:xfrm>
            <a:off x="609600" y="2438400"/>
            <a:ext cx="3505200" cy="3581400"/>
          </a:xfrm>
          <a:noFill/>
        </p:spPr>
        <p:txBody>
          <a:bodyPr>
            <a:normAutofit/>
          </a:bodyPr>
          <a:lstStyle/>
          <a:p>
            <a:r>
              <a:rPr lang="en-US" b="1" dirty="0" smtClean="0">
                <a:latin typeface="Arial" pitchFamily="34" charset="0"/>
                <a:cs typeface="Arial" pitchFamily="34" charset="0"/>
              </a:rPr>
              <a:t>                      </a:t>
            </a:r>
            <a:endParaRPr lang="en-US" b="1" dirty="0">
              <a:latin typeface="Arial" pitchFamily="34" charset="0"/>
              <a:cs typeface="Arial" pitchFamily="34" charset="0"/>
            </a:endParaRPr>
          </a:p>
        </p:txBody>
      </p:sp>
      <p:sp>
        <p:nvSpPr>
          <p:cNvPr id="3" name="Text Placeholder 2"/>
          <p:cNvSpPr>
            <a:spLocks noGrp="1"/>
          </p:cNvSpPr>
          <p:nvPr>
            <p:ph type="body" sz="quarter" idx="1"/>
          </p:nvPr>
        </p:nvSpPr>
        <p:spPr>
          <a:xfrm>
            <a:off x="304800" y="1676400"/>
            <a:ext cx="3886200" cy="640080"/>
          </a:xfrm>
        </p:spPr>
        <p:txBody>
          <a:bodyPr>
            <a:normAutofit/>
          </a:bodyPr>
          <a:lstStyle/>
          <a:p>
            <a:r>
              <a:rPr lang="en-US" dirty="0" smtClean="0"/>
              <a:t>        </a:t>
            </a:r>
            <a:r>
              <a:rPr lang="en-US" sz="3200" dirty="0" smtClean="0">
                <a:solidFill>
                  <a:schemeClr val="bg2">
                    <a:lumMod val="10000"/>
                  </a:schemeClr>
                </a:solidFill>
                <a:latin typeface="Arial" pitchFamily="34" charset="0"/>
                <a:cs typeface="Arial" pitchFamily="34" charset="0"/>
              </a:rPr>
              <a:t> Role  Of Media</a:t>
            </a:r>
            <a:r>
              <a:rPr lang="en-US" dirty="0" smtClean="0"/>
              <a:t> </a:t>
            </a:r>
            <a:endParaRPr lang="en-US" dirty="0"/>
          </a:p>
        </p:txBody>
      </p:sp>
      <p:sp>
        <p:nvSpPr>
          <p:cNvPr id="4" name="Text Placeholder 3"/>
          <p:cNvSpPr>
            <a:spLocks noGrp="1"/>
          </p:cNvSpPr>
          <p:nvPr>
            <p:ph type="body" sz="quarter" idx="3"/>
          </p:nvPr>
        </p:nvSpPr>
        <p:spPr>
          <a:xfrm>
            <a:off x="4267200" y="1676400"/>
            <a:ext cx="4724400" cy="654843"/>
          </a:xfrm>
        </p:spPr>
        <p:txBody>
          <a:bodyPr>
            <a:normAutofit/>
          </a:bodyPr>
          <a:lstStyle/>
          <a:p>
            <a:r>
              <a:rPr lang="en-US" dirty="0" smtClean="0"/>
              <a:t>     &amp;        </a:t>
            </a:r>
            <a:r>
              <a:rPr lang="en-US" sz="2800" dirty="0" smtClean="0">
                <a:solidFill>
                  <a:schemeClr val="bg2">
                    <a:lumMod val="10000"/>
                  </a:schemeClr>
                </a:solidFill>
              </a:rPr>
              <a:t> </a:t>
            </a:r>
            <a:r>
              <a:rPr lang="en-US" sz="3200" i="1" dirty="0" smtClean="0">
                <a:solidFill>
                  <a:schemeClr val="bg2">
                    <a:lumMod val="10000"/>
                  </a:schemeClr>
                </a:solidFill>
                <a:latin typeface="Arial" pitchFamily="34" charset="0"/>
                <a:cs typeface="Arial" pitchFamily="34" charset="0"/>
              </a:rPr>
              <a:t>Impact Of West</a:t>
            </a:r>
            <a:endParaRPr lang="en-US" sz="3200" i="1" dirty="0">
              <a:solidFill>
                <a:schemeClr val="bg2">
                  <a:lumMod val="10000"/>
                </a:schemeClr>
              </a:solidFill>
              <a:latin typeface="Arial" pitchFamily="34" charset="0"/>
              <a:cs typeface="Arial"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5296988"/>
            <a:ext cx="3076575" cy="14859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3845922"/>
            <a:ext cx="3076575" cy="1451066"/>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590800"/>
            <a:ext cx="3076575" cy="1255122"/>
          </a:xfrm>
          <a:prstGeom prst="rect">
            <a:avLst/>
          </a:prstGeom>
        </p:spPr>
      </p:pic>
      <p:sp>
        <p:nvSpPr>
          <p:cNvPr id="5" name="Rectangle 4"/>
          <p:cNvSpPr/>
          <p:nvPr/>
        </p:nvSpPr>
        <p:spPr>
          <a:xfrm>
            <a:off x="4114800" y="2644877"/>
            <a:ext cx="4572000" cy="3785652"/>
          </a:xfrm>
          <a:prstGeom prst="rect">
            <a:avLst/>
          </a:prstGeom>
        </p:spPr>
        <p:txBody>
          <a:bodyPr>
            <a:spAutoFit/>
          </a:bodyPr>
          <a:lstStyle/>
          <a:p>
            <a:pPr marL="285750" indent="-285750">
              <a:buFont typeface="Wingdings" pitchFamily="2" charset="2"/>
              <a:buChar char="§"/>
            </a:pPr>
            <a:endParaRPr lang="en-US" sz="2400" b="1" dirty="0" smtClean="0">
              <a:latin typeface="Arial" pitchFamily="34" charset="0"/>
              <a:cs typeface="Arial" pitchFamily="34" charset="0"/>
            </a:endParaRPr>
          </a:p>
          <a:p>
            <a:pPr marL="285750" indent="-285750">
              <a:buFont typeface="Wingdings" pitchFamily="2" charset="2"/>
              <a:buChar char="§"/>
            </a:pPr>
            <a:r>
              <a:rPr lang="en-US" sz="2400" b="1" dirty="0" smtClean="0">
                <a:latin typeface="Arial" pitchFamily="34" charset="0"/>
                <a:cs typeface="Arial" pitchFamily="34" charset="0"/>
              </a:rPr>
              <a:t>The West Didn’t Export It To Us.</a:t>
            </a:r>
          </a:p>
          <a:p>
            <a:pPr marL="285750" indent="-285750">
              <a:buFont typeface="Wingdings" pitchFamily="2" charset="2"/>
              <a:buChar char="§"/>
            </a:pPr>
            <a:endParaRPr lang="en-US" sz="2400" b="1" dirty="0" smtClean="0">
              <a:latin typeface="Arial" pitchFamily="34" charset="0"/>
              <a:cs typeface="Arial" pitchFamily="34" charset="0"/>
            </a:endParaRPr>
          </a:p>
          <a:p>
            <a:pPr marL="285750" indent="-285750">
              <a:buFont typeface="Wingdings" pitchFamily="2" charset="2"/>
              <a:buChar char="§"/>
            </a:pPr>
            <a:r>
              <a:rPr lang="en-US" sz="2400" b="1" dirty="0" smtClean="0">
                <a:latin typeface="Arial" pitchFamily="34" charset="0"/>
                <a:cs typeface="Arial" pitchFamily="34" charset="0"/>
              </a:rPr>
              <a:t>Weakness of our society</a:t>
            </a:r>
          </a:p>
          <a:p>
            <a:pPr marL="285750" indent="-285750">
              <a:buFont typeface="Wingdings" pitchFamily="2" charset="2"/>
              <a:buChar char="§"/>
            </a:pPr>
            <a:endParaRPr lang="en-US" sz="2400" b="1" dirty="0" smtClean="0">
              <a:latin typeface="Arial" pitchFamily="34" charset="0"/>
              <a:cs typeface="Arial" pitchFamily="34" charset="0"/>
            </a:endParaRPr>
          </a:p>
          <a:p>
            <a:pPr marL="285750" indent="-285750">
              <a:buFont typeface="Wingdings" pitchFamily="2" charset="2"/>
              <a:buChar char="§"/>
            </a:pPr>
            <a:r>
              <a:rPr lang="en-US" sz="2400" b="1" dirty="0" smtClean="0">
                <a:latin typeface="Arial" pitchFamily="34" charset="0"/>
                <a:cs typeface="Arial" pitchFamily="34" charset="0"/>
              </a:rPr>
              <a:t>It is not a ‘</a:t>
            </a:r>
            <a:r>
              <a:rPr lang="en-US" sz="2400" b="1" dirty="0" err="1" smtClean="0">
                <a:latin typeface="Arial" pitchFamily="34" charset="0"/>
                <a:cs typeface="Arial" pitchFamily="34" charset="0"/>
              </a:rPr>
              <a:t>yahoodiyoon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ki</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saazish</a:t>
            </a:r>
            <a:r>
              <a:rPr lang="en-US" sz="2400" b="1" dirty="0" smtClean="0">
                <a:latin typeface="Arial" pitchFamily="34" charset="0"/>
                <a:cs typeface="Arial" pitchFamily="34" charset="0"/>
              </a:rPr>
              <a:t>’.</a:t>
            </a:r>
          </a:p>
          <a:p>
            <a:pPr marL="285750" indent="-285750">
              <a:buFont typeface="Wingdings" pitchFamily="2" charset="2"/>
              <a:buChar char="§"/>
            </a:pPr>
            <a:endParaRPr lang="en-US" sz="2400" b="1" dirty="0" smtClean="0">
              <a:latin typeface="Arial" pitchFamily="34" charset="0"/>
              <a:cs typeface="Arial" pitchFamily="34" charset="0"/>
            </a:endParaRPr>
          </a:p>
          <a:p>
            <a:pPr marL="285750" indent="-285750">
              <a:buFont typeface="Wingdings" pitchFamily="2" charset="2"/>
              <a:buChar char="§"/>
            </a:pPr>
            <a:r>
              <a:rPr lang="en-US" sz="2400" b="1" dirty="0" smtClean="0">
                <a:latin typeface="Arial" pitchFamily="34" charset="0"/>
                <a:cs typeface="Arial" pitchFamily="34" charset="0"/>
              </a:rPr>
              <a:t>If a guy earns for his family.</a:t>
            </a:r>
            <a:endParaRPr lang="en-US" sz="2400" b="1" dirty="0">
              <a:latin typeface="Arial" pitchFamily="34" charset="0"/>
              <a:cs typeface="Arial" pitchFamily="34" charset="0"/>
            </a:endParaRPr>
          </a:p>
        </p:txBody>
      </p:sp>
    </p:spTree>
    <p:extLst>
      <p:ext uri="{BB962C8B-B14F-4D97-AF65-F5344CB8AC3E}">
        <p14:creationId xmlns:p14="http://schemas.microsoft.com/office/powerpoint/2010/main" val="8166158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extLst>
              <p:ext uri="{D42A27DB-BD31-4B8C-83A1-F6EECF244321}">
                <p14:modId xmlns:p14="http://schemas.microsoft.com/office/powerpoint/2010/main" val="2583980013"/>
              </p:ext>
            </p:extLst>
          </p:nvPr>
        </p:nvGraphicFramePr>
        <p:xfrm>
          <a:off x="381000" y="1219200"/>
          <a:ext cx="82296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5"/>
          <p:cNvSpPr>
            <a:spLocks noGrp="1"/>
          </p:cNvSpPr>
          <p:nvPr>
            <p:ph type="title"/>
          </p:nvPr>
        </p:nvSpPr>
        <p:spPr>
          <a:prstGeom prst="rect">
            <a:avLst/>
          </a:prstGeom>
          <a:solidFill>
            <a:schemeClr val="accent6">
              <a:lumMod val="40000"/>
              <a:lumOff val="6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b="1" dirty="0" smtClean="0">
                <a:solidFill>
                  <a:schemeClr val="accent2">
                    <a:lumMod val="75000"/>
                  </a:schemeClr>
                </a:solidFill>
                <a:cs typeface="Arial" pitchFamily="34" charset="0"/>
              </a:rPr>
              <a:t>FEMINISTS OF PAKISTAN</a:t>
            </a:r>
            <a:endParaRPr lang="en-US" b="1" dirty="0">
              <a:solidFill>
                <a:schemeClr val="accent2">
                  <a:lumMod val="75000"/>
                </a:schemeClr>
              </a:solidFill>
              <a:cs typeface="Arial" pitchFamily="34" charset="0"/>
            </a:endParaRPr>
          </a:p>
        </p:txBody>
      </p:sp>
    </p:spTree>
    <p:extLst>
      <p:ext uri="{BB962C8B-B14F-4D97-AF65-F5344CB8AC3E}">
        <p14:creationId xmlns:p14="http://schemas.microsoft.com/office/powerpoint/2010/main" val="28629250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t>
            </a:r>
            <a:r>
              <a:rPr lang="en-US" b="1" dirty="0" smtClean="0"/>
              <a:t>     FEMINISM </a:t>
            </a:r>
            <a:r>
              <a:rPr lang="en-US" b="1" dirty="0"/>
              <a:t>IN PAKISTAN </a:t>
            </a:r>
            <a:endParaRPr lang="en-US" dirty="0"/>
          </a:p>
        </p:txBody>
      </p:sp>
      <p:sp>
        <p:nvSpPr>
          <p:cNvPr id="3" name="Content Placeholder 2"/>
          <p:cNvSpPr>
            <a:spLocks noGrp="1"/>
          </p:cNvSpPr>
          <p:nvPr>
            <p:ph sz="quarter" idx="1"/>
          </p:nvPr>
        </p:nvSpPr>
        <p:spPr/>
        <p:txBody>
          <a:bodyPr/>
          <a:lstStyle/>
          <a:p>
            <a:endParaRPr lang="en-US" dirty="0"/>
          </a:p>
        </p:txBody>
      </p:sp>
      <p:pic>
        <p:nvPicPr>
          <p:cNvPr id="4" name="Picture 3" descr="inspiring-feminist-quotes-khalida.jpg"/>
          <p:cNvPicPr>
            <a:picLocks noChangeAspect="1"/>
          </p:cNvPicPr>
          <p:nvPr/>
        </p:nvPicPr>
        <p:blipFill>
          <a:blip r:embed="rId2" cstate="print"/>
          <a:stretch>
            <a:fillRect/>
          </a:stretch>
        </p:blipFill>
        <p:spPr>
          <a:xfrm>
            <a:off x="304800" y="1600200"/>
            <a:ext cx="8614661" cy="4872037"/>
          </a:xfrm>
          <a:prstGeom prst="rect">
            <a:avLst/>
          </a:prstGeom>
        </p:spPr>
      </p:pic>
    </p:spTree>
    <p:extLst>
      <p:ext uri="{BB962C8B-B14F-4D97-AF65-F5344CB8AC3E}">
        <p14:creationId xmlns:p14="http://schemas.microsoft.com/office/powerpoint/2010/main" val="34901809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p>
            <a:pPr algn="ctr"/>
            <a:r>
              <a:rPr lang="en-US" sz="4000" b="1" dirty="0" smtClean="0">
                <a:latin typeface="Arial" pitchFamily="34" charset="0"/>
                <a:cs typeface="Arial" pitchFamily="34" charset="0"/>
              </a:rPr>
              <a:t>WHY WE STILL NEED FEMINISM </a:t>
            </a:r>
            <a:endParaRPr lang="en-US" sz="4000" b="1" dirty="0">
              <a:latin typeface="Arial" pitchFamily="34" charset="0"/>
              <a:cs typeface="Arial" pitchFamily="34" charset="0"/>
            </a:endParaRPr>
          </a:p>
        </p:txBody>
      </p:sp>
      <p:pic>
        <p:nvPicPr>
          <p:cNvPr id="5" name="Content Placeholder 4" descr="rrason.jpg"/>
          <p:cNvPicPr>
            <a:picLocks noGrp="1" noChangeAspect="1"/>
          </p:cNvPicPr>
          <p:nvPr>
            <p:ph sz="quarter" idx="1"/>
          </p:nvPr>
        </p:nvPicPr>
        <p:blipFill>
          <a:blip r:embed="rId2" cstate="print"/>
          <a:stretch>
            <a:fillRect/>
          </a:stretch>
        </p:blipFill>
        <p:spPr>
          <a:xfrm>
            <a:off x="152400" y="1219200"/>
            <a:ext cx="4038600"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mus.jpg"/>
          <p:cNvPicPr>
            <a:picLocks noChangeAspect="1"/>
          </p:cNvPicPr>
          <p:nvPr/>
        </p:nvPicPr>
        <p:blipFill>
          <a:blip r:embed="rId3" cstate="print"/>
          <a:stretch>
            <a:fillRect/>
          </a:stretch>
        </p:blipFill>
        <p:spPr>
          <a:xfrm>
            <a:off x="4267200" y="1219200"/>
            <a:ext cx="4572000"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24140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ln/>
        </p:spPr>
        <p:txBody>
          <a:bodyPr>
            <a:norm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PH" b="1" dirty="0">
                <a:solidFill>
                  <a:schemeClr val="accent2">
                    <a:lumMod val="75000"/>
                  </a:schemeClr>
                </a:solidFill>
                <a:latin typeface="+mn-lt"/>
              </a:rPr>
              <a:t>Why the </a:t>
            </a:r>
            <a:r>
              <a:rPr lang="en-PH" b="1" dirty="0" smtClean="0">
                <a:solidFill>
                  <a:schemeClr val="accent2">
                    <a:lumMod val="75000"/>
                  </a:schemeClr>
                </a:solidFill>
                <a:latin typeface="+mn-lt"/>
              </a:rPr>
              <a:t>Feminist Movement?</a:t>
            </a:r>
            <a:endParaRPr lang="en-PH" b="1" dirty="0">
              <a:solidFill>
                <a:schemeClr val="accent2">
                  <a:lumMod val="75000"/>
                </a:schemeClr>
              </a:solidFill>
              <a:latin typeface="+mn-lt"/>
            </a:endParaRPr>
          </a:p>
        </p:txBody>
      </p:sp>
      <p:sp>
        <p:nvSpPr>
          <p:cNvPr id="6146" name="Rectangle 2"/>
          <p:cNvSpPr>
            <a:spLocks noGrp="1" noChangeArrowheads="1"/>
          </p:cNvSpPr>
          <p:nvPr>
            <p:ph sz="quarter" idx="1"/>
          </p:nvPr>
        </p:nvSpPr>
        <p:spPr>
          <a:xfrm>
            <a:off x="31955" y="1295400"/>
            <a:ext cx="7116763" cy="4710113"/>
          </a:xfrm>
          <a:ln/>
        </p:spPr>
        <p:txBody>
          <a:bodyPr/>
          <a:lstStyle/>
          <a:p>
            <a:pPr marL="341313" indent="-339725">
              <a:buClrTx/>
              <a:buFontTx/>
              <a:buNone/>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PH" dirty="0"/>
          </a:p>
          <a:p>
            <a:pPr marL="341313" indent="-339725">
              <a:buClrTx/>
              <a:buFontTx/>
              <a:buNone/>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PH" dirty="0"/>
          </a:p>
          <a:p>
            <a:pPr lvl="3" indent="-227013" algn="just">
              <a:buClrTx/>
              <a:buFontTx/>
              <a:buNone/>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PH" sz="2800" dirty="0" smtClean="0"/>
              <a:t>  “</a:t>
            </a:r>
            <a:r>
              <a:rPr lang="en-PH" sz="2800" dirty="0"/>
              <a:t>There is a need to address radically </a:t>
            </a:r>
            <a:r>
              <a:rPr lang="en-PH" sz="2800" dirty="0" smtClean="0"/>
              <a:t>the </a:t>
            </a:r>
            <a:r>
              <a:rPr lang="en-PH" sz="2800" dirty="0"/>
              <a:t>additional layers of discrimination women experience because of class, race, sexuality, disability, and age, and also the heightened impact on women and children of war, poverty and environmental degradation.” </a:t>
            </a:r>
          </a:p>
          <a:p>
            <a:pPr lvl="3" indent="-227013">
              <a:buClrTx/>
              <a:buFontTx/>
              <a:buNone/>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PH" sz="2800" dirty="0"/>
          </a:p>
        </p:txBody>
      </p:sp>
    </p:spTree>
    <p:extLst>
      <p:ext uri="{BB962C8B-B14F-4D97-AF65-F5344CB8AC3E}">
        <p14:creationId xmlns:p14="http://schemas.microsoft.com/office/powerpoint/2010/main" val="35426036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an.jpg"/>
          <p:cNvPicPr>
            <a:picLocks noGrp="1" noChangeAspect="1"/>
          </p:cNvPicPr>
          <p:nvPr>
            <p:ph sz="quarter" idx="1"/>
          </p:nvPr>
        </p:nvPicPr>
        <p:blipFill>
          <a:blip r:embed="rId2" cstate="print"/>
          <a:stretch>
            <a:fillRect/>
          </a:stretch>
        </p:blipFill>
        <p:spPr>
          <a:xfrm>
            <a:off x="0" y="0"/>
            <a:ext cx="9144000" cy="6857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036523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0" y="0"/>
            <a:ext cx="9144000" cy="6904654"/>
          </a:xfrm>
        </p:spPr>
      </p:pic>
    </p:spTree>
    <p:extLst>
      <p:ext uri="{BB962C8B-B14F-4D97-AF65-F5344CB8AC3E}">
        <p14:creationId xmlns:p14="http://schemas.microsoft.com/office/powerpoint/2010/main" val="7247005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feminist-quotes-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20417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309264_10151049317651275_1016995339_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069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il_fullxfull.30876892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35792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EllyMacPhotos-1-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84124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eminism-feminism-32075708-960-64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05765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i02_193148531-950x62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1693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This-is-more-like-it-feminism-24816627-500-44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00998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s.png"/>
          <p:cNvPicPr>
            <a:picLocks noChangeAspect="1"/>
          </p:cNvPicPr>
          <p:nvPr/>
        </p:nvPicPr>
        <p:blipFill>
          <a:blip r:embed="rId2" cstate="print"/>
          <a:stretch>
            <a:fillRect/>
          </a:stretch>
        </p:blipFill>
        <p:spPr>
          <a:xfrm>
            <a:off x="0" y="-304800"/>
            <a:ext cx="9372600" cy="7391400"/>
          </a:xfrm>
          <a:prstGeom prst="rect">
            <a:avLst/>
          </a:prstGeom>
        </p:spPr>
      </p:pic>
    </p:spTree>
    <p:extLst>
      <p:ext uri="{BB962C8B-B14F-4D97-AF65-F5344CB8AC3E}">
        <p14:creationId xmlns:p14="http://schemas.microsoft.com/office/powerpoint/2010/main" val="37504179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6600" b="1" dirty="0" smtClean="0">
                <a:solidFill>
                  <a:schemeClr val="accent2">
                    <a:lumMod val="75000"/>
                  </a:schemeClr>
                </a:solidFill>
                <a:latin typeface="+mn-lt"/>
              </a:rPr>
              <a:t>Waves</a:t>
            </a:r>
            <a:endParaRPr lang="en-GB" sz="6600" b="1" dirty="0">
              <a:solidFill>
                <a:schemeClr val="accent2">
                  <a:lumMod val="75000"/>
                </a:schemeClr>
              </a:solidFill>
              <a:latin typeface="+mn-lt"/>
            </a:endParaRPr>
          </a:p>
        </p:txBody>
      </p:sp>
      <p:sp>
        <p:nvSpPr>
          <p:cNvPr id="3" name="Content Placeholder 2"/>
          <p:cNvSpPr>
            <a:spLocks noGrp="1"/>
          </p:cNvSpPr>
          <p:nvPr>
            <p:ph sz="quarter" idx="1"/>
          </p:nvPr>
        </p:nvSpPr>
        <p:spPr/>
        <p:txBody>
          <a:bodyPr>
            <a:normAutofit/>
          </a:bodyPr>
          <a:lstStyle/>
          <a:p>
            <a:pPr>
              <a:defRPr/>
            </a:pPr>
            <a:endParaRPr lang="en-GB" sz="2800" dirty="0"/>
          </a:p>
        </p:txBody>
      </p:sp>
      <p:pic>
        <p:nvPicPr>
          <p:cNvPr id="4" name="Picture 10" descr="&#10; Click for Large Phot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600200"/>
            <a:ext cx="4340911" cy="500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 Click For Small photo">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1524000"/>
            <a:ext cx="4267200" cy="50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75915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33400" y="1600200"/>
            <a:ext cx="8153400" cy="4495800"/>
          </a:xfrm>
        </p:spPr>
        <p:txBody>
          <a:bodyPr>
            <a:normAutofit/>
          </a:bodyPr>
          <a:lstStyle/>
          <a:p>
            <a:pPr marL="0" indent="0" algn="ctr">
              <a:buNone/>
            </a:pPr>
            <a:r>
              <a:rPr lang="en-US" sz="4400" b="1" dirty="0" smtClean="0"/>
              <a:t>First Wave Feminism</a:t>
            </a:r>
            <a:endParaRPr lang="en-US" sz="4400" b="1" dirty="0"/>
          </a:p>
        </p:txBody>
      </p:sp>
    </p:spTree>
    <p:extLst>
      <p:ext uri="{BB962C8B-B14F-4D97-AF65-F5344CB8AC3E}">
        <p14:creationId xmlns:p14="http://schemas.microsoft.com/office/powerpoint/2010/main" val="1058123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152400" y="838200"/>
            <a:ext cx="868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b="1" i="1" dirty="0" smtClean="0"/>
              <a:t> </a:t>
            </a:r>
            <a:endParaRPr lang="en-US" sz="2500" dirty="0">
              <a:latin typeface="+mn-lt"/>
            </a:endParaRPr>
          </a:p>
        </p:txBody>
      </p:sp>
      <p:sp>
        <p:nvSpPr>
          <p:cNvPr id="4" name="Title 3"/>
          <p:cNvSpPr>
            <a:spLocks noGrp="1"/>
          </p:cNvSpPr>
          <p:nvPr>
            <p:ph type="title"/>
          </p:nvPr>
        </p:nvSpPr>
        <p:spPr/>
        <p:txBody>
          <a:bodyPr>
            <a:normAutofit/>
          </a:bodyPr>
          <a:lstStyle/>
          <a:p>
            <a:r>
              <a:rPr lang="en-US" b="1" dirty="0">
                <a:solidFill>
                  <a:schemeClr val="accent2">
                    <a:lumMod val="75000"/>
                  </a:schemeClr>
                </a:solidFill>
              </a:rPr>
              <a:t>Most Important </a:t>
            </a:r>
            <a:r>
              <a:rPr lang="en-US" b="1" dirty="0" smtClean="0">
                <a:solidFill>
                  <a:schemeClr val="accent2">
                    <a:lumMod val="75000"/>
                  </a:schemeClr>
                </a:solidFill>
              </a:rPr>
              <a:t>incidents</a:t>
            </a:r>
            <a:endParaRPr lang="en-US" dirty="0"/>
          </a:p>
        </p:txBody>
      </p:sp>
      <p:sp>
        <p:nvSpPr>
          <p:cNvPr id="5" name="Content Placeholder 4"/>
          <p:cNvSpPr>
            <a:spLocks noGrp="1"/>
          </p:cNvSpPr>
          <p:nvPr>
            <p:ph sz="quarter" idx="1"/>
          </p:nvPr>
        </p:nvSpPr>
        <p:spPr>
          <a:xfrm>
            <a:off x="419100" y="1447800"/>
            <a:ext cx="8153400" cy="4876800"/>
          </a:xfrm>
        </p:spPr>
        <p:txBody>
          <a:bodyPr>
            <a:normAutofit fontScale="92500" lnSpcReduction="10000"/>
          </a:bodyPr>
          <a:lstStyle/>
          <a:p>
            <a:pPr algn="just"/>
            <a:endParaRPr lang="en-US" dirty="0"/>
          </a:p>
          <a:p>
            <a:pPr marL="741363" lvl="3" indent="-571500" algn="just">
              <a:lnSpc>
                <a:spcPct val="80000"/>
              </a:lnSpc>
              <a:spcAft>
                <a:spcPts val="6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sz="2500" dirty="0">
                <a:solidFill>
                  <a:srgbClr val="090807"/>
                </a:solidFill>
              </a:rPr>
              <a:t>Russia: In 1913 women observed their first International Women's Day on the last Sunday in February. Following discussions, International Women's Day was transferred to 8 March and this day has remained the global date for International Women's Day ever since.</a:t>
            </a:r>
          </a:p>
          <a:p>
            <a:pPr marL="741363" lvl="3" indent="-571500" algn="just">
              <a:lnSpc>
                <a:spcPct val="80000"/>
              </a:lnSpc>
              <a:spcAft>
                <a:spcPts val="6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sz="2500" dirty="0">
                <a:solidFill>
                  <a:srgbClr val="090807"/>
                </a:solidFill>
              </a:rPr>
              <a:t>England: In 1918 Marie </a:t>
            </a:r>
            <a:r>
              <a:rPr lang="en-US" sz="2500" dirty="0" err="1">
                <a:solidFill>
                  <a:srgbClr val="090807"/>
                </a:solidFill>
              </a:rPr>
              <a:t>Stopes</a:t>
            </a:r>
            <a:r>
              <a:rPr lang="en-US" sz="2500" dirty="0">
                <a:solidFill>
                  <a:srgbClr val="090807"/>
                </a:solidFill>
              </a:rPr>
              <a:t>, who believed in equality in marriage and the importance of women's sexual desire, published Married Love, a sex manual that, according to a survey of American academics in 1935, was one of the 25 most influential books of the previous 50 years.</a:t>
            </a:r>
          </a:p>
          <a:p>
            <a:pPr marL="741363" lvl="3" indent="-571500" algn="just">
              <a:lnSpc>
                <a:spcPct val="80000"/>
              </a:lnSpc>
              <a:spcAft>
                <a:spcPts val="6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sz="2500" dirty="0">
                <a:solidFill>
                  <a:srgbClr val="090807"/>
                </a:solidFill>
              </a:rPr>
              <a:t>Germany:  in 1919 granted women the right to vote</a:t>
            </a:r>
          </a:p>
          <a:p>
            <a:pPr marL="741363" lvl="3" indent="-571500" algn="just">
              <a:lnSpc>
                <a:spcPct val="80000"/>
              </a:lnSpc>
              <a:spcAft>
                <a:spcPts val="6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sz="2500" dirty="0">
                <a:solidFill>
                  <a:srgbClr val="090807"/>
                </a:solidFill>
              </a:rPr>
              <a:t>England 1919- Nancy Astor became the first woman to take her seat in the House of Commons.</a:t>
            </a:r>
          </a:p>
          <a:p>
            <a:pPr marL="741363" lvl="3" indent="-571500" algn="just">
              <a:lnSpc>
                <a:spcPct val="80000"/>
              </a:lnSpc>
              <a:spcAft>
                <a:spcPts val="600"/>
              </a:spcAf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sz="2500" dirty="0">
                <a:solidFill>
                  <a:srgbClr val="090807"/>
                </a:solidFill>
              </a:rPr>
              <a:t>China: The first female students were accepted in Peking University, soon followed by universities all over China. </a:t>
            </a:r>
          </a:p>
        </p:txBody>
      </p:sp>
    </p:spTree>
    <p:extLst>
      <p:ext uri="{BB962C8B-B14F-4D97-AF65-F5344CB8AC3E}">
        <p14:creationId xmlns:p14="http://schemas.microsoft.com/office/powerpoint/2010/main" val="2467764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dirty="0">
                <a:solidFill>
                  <a:schemeClr val="accent2">
                    <a:lumMod val="75000"/>
                  </a:schemeClr>
                </a:solidFill>
                <a:latin typeface="+mn-lt"/>
              </a:rPr>
              <a:t>The First Wave</a:t>
            </a:r>
            <a:endParaRPr lang="en-US" b="1" dirty="0">
              <a:solidFill>
                <a:schemeClr val="accent2">
                  <a:lumMod val="75000"/>
                </a:schemeClr>
              </a:solidFill>
              <a:latin typeface="+mn-lt"/>
            </a:endParaRPr>
          </a:p>
        </p:txBody>
      </p:sp>
      <p:sp>
        <p:nvSpPr>
          <p:cNvPr id="3" name="Content Placeholder 2"/>
          <p:cNvSpPr>
            <a:spLocks noGrp="1"/>
          </p:cNvSpPr>
          <p:nvPr>
            <p:ph sz="quarter" idx="1"/>
          </p:nvPr>
        </p:nvSpPr>
        <p:spPr>
          <a:xfrm>
            <a:off x="612648" y="1600200"/>
            <a:ext cx="8153400" cy="5029200"/>
          </a:xfrm>
        </p:spPr>
        <p:txBody>
          <a:bodyPr>
            <a:normAutofit fontScale="55000" lnSpcReduction="20000"/>
          </a:bodyPr>
          <a:lstStyle/>
          <a:p>
            <a:pPr marL="741363" lvl="3" indent="-571500" algn="just">
              <a:lnSpc>
                <a:spcPct val="120000"/>
              </a:lnSpc>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4000" dirty="0"/>
              <a:t>This term refers to the first concerted movement working for the reform of women's social and legal inequalities in the nineteenth century.</a:t>
            </a:r>
          </a:p>
          <a:p>
            <a:pPr marL="741363" lvl="3" indent="-571500" algn="just">
              <a:lnSpc>
                <a:spcPct val="120000"/>
              </a:lnSpc>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4000" dirty="0"/>
              <a:t>The term was </a:t>
            </a:r>
            <a:r>
              <a:rPr lang="en-GB" sz="4000" dirty="0" smtClean="0"/>
              <a:t>coined in </a:t>
            </a:r>
            <a:r>
              <a:rPr lang="en-GB" sz="4000" dirty="0"/>
              <a:t>1895. </a:t>
            </a:r>
          </a:p>
          <a:p>
            <a:pPr marL="741363" lvl="3" indent="-571500" algn="just">
              <a:lnSpc>
                <a:spcPct val="120000"/>
              </a:lnSpc>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4000" dirty="0" smtClean="0"/>
              <a:t>Although </a:t>
            </a:r>
            <a:r>
              <a:rPr lang="en-GB" sz="4000" dirty="0"/>
              <a:t>individual feminists such as </a:t>
            </a:r>
            <a:r>
              <a:rPr lang="en-GB" sz="4000" b="1" dirty="0"/>
              <a:t>Mary </a:t>
            </a:r>
            <a:r>
              <a:rPr lang="en-GB" sz="4000" b="1" dirty="0" smtClean="0"/>
              <a:t>Wollstonecraft and J.S. </a:t>
            </a:r>
            <a:r>
              <a:rPr lang="en-GB" sz="4000" b="1" dirty="0" err="1" smtClean="0"/>
              <a:t>MIll</a:t>
            </a:r>
            <a:r>
              <a:rPr lang="en-GB" sz="4000" dirty="0" smtClean="0"/>
              <a:t> </a:t>
            </a:r>
            <a:r>
              <a:rPr lang="en-GB" sz="4000" dirty="0"/>
              <a:t>had already argued against the injustices suffered by women, it was not until the 1850s that something like an organized feminist movement evolved in Britain. </a:t>
            </a:r>
          </a:p>
          <a:p>
            <a:pPr marL="741363" lvl="3" indent="-571500" algn="just">
              <a:lnSpc>
                <a:spcPct val="120000"/>
              </a:lnSpc>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4000" dirty="0" smtClean="0"/>
              <a:t>Its </a:t>
            </a:r>
            <a:r>
              <a:rPr lang="en-GB" sz="4000" dirty="0"/>
              <a:t>headquarters was at Langham Place in London, where a group of middle-class women, led by Barbara </a:t>
            </a:r>
            <a:r>
              <a:rPr lang="en-GB" sz="4000" dirty="0" err="1"/>
              <a:t>Bodichon</a:t>
            </a:r>
            <a:r>
              <a:rPr lang="en-GB" sz="4000" dirty="0"/>
              <a:t> (1827-91) and Bessie </a:t>
            </a:r>
            <a:r>
              <a:rPr lang="en-GB" sz="4000" dirty="0" err="1"/>
              <a:t>Rayner</a:t>
            </a:r>
            <a:r>
              <a:rPr lang="en-GB" sz="4000" dirty="0"/>
              <a:t> </a:t>
            </a:r>
            <a:r>
              <a:rPr lang="en-GB" sz="4000" dirty="0" err="1"/>
              <a:t>Parkes</a:t>
            </a:r>
            <a:r>
              <a:rPr lang="en-GB" sz="4000" dirty="0"/>
              <a:t> (1829-1925), met to discuss </a:t>
            </a:r>
            <a:r>
              <a:rPr lang="en-GB" sz="4000" dirty="0" smtClean="0"/>
              <a:t>topical </a:t>
            </a:r>
            <a:r>
              <a:rPr lang="en-GB" sz="4000" dirty="0"/>
              <a:t>issues and publish the English Woman's Journal (1858-64). </a:t>
            </a:r>
          </a:p>
        </p:txBody>
      </p:sp>
      <p:pic>
        <p:nvPicPr>
          <p:cNvPr id="4" name="Picture 3" descr="Mary Wollstonecarft.jpg"/>
          <p:cNvPicPr>
            <a:picLocks noChangeAspect="1"/>
          </p:cNvPicPr>
          <p:nvPr/>
        </p:nvPicPr>
        <p:blipFill>
          <a:blip r:embed="rId2" cstate="print"/>
          <a:stretch>
            <a:fillRect/>
          </a:stretch>
        </p:blipFill>
        <p:spPr>
          <a:xfrm>
            <a:off x="7467600" y="19665"/>
            <a:ext cx="1524000" cy="1351935"/>
          </a:xfrm>
          <a:prstGeom prst="rect">
            <a:avLst/>
          </a:prstGeom>
        </p:spPr>
      </p:pic>
    </p:spTree>
    <p:extLst>
      <p:ext uri="{BB962C8B-B14F-4D97-AF65-F5344CB8AC3E}">
        <p14:creationId xmlns:p14="http://schemas.microsoft.com/office/powerpoint/2010/main" val="16090690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2">
                    <a:lumMod val="75000"/>
                  </a:schemeClr>
                </a:solidFill>
              </a:rPr>
              <a:t>First Wave </a:t>
            </a:r>
            <a:r>
              <a:rPr lang="en-US" b="1" dirty="0" err="1" smtClean="0">
                <a:solidFill>
                  <a:schemeClr val="accent2">
                    <a:lumMod val="75000"/>
                  </a:schemeClr>
                </a:solidFill>
              </a:rPr>
              <a:t>Contd</a:t>
            </a:r>
            <a:r>
              <a:rPr lang="en-US" b="1" dirty="0" smtClean="0">
                <a:solidFill>
                  <a:schemeClr val="accent2">
                    <a:lumMod val="75000"/>
                  </a:schemeClr>
                </a:solidFill>
              </a:rPr>
              <a:t>…</a:t>
            </a:r>
            <a:endParaRPr lang="en-GB" dirty="0"/>
          </a:p>
        </p:txBody>
      </p:sp>
      <p:sp>
        <p:nvSpPr>
          <p:cNvPr id="3" name="Content Placeholder 2"/>
          <p:cNvSpPr>
            <a:spLocks noGrp="1"/>
          </p:cNvSpPr>
          <p:nvPr>
            <p:ph sz="quarter" idx="1"/>
          </p:nvPr>
        </p:nvSpPr>
        <p:spPr>
          <a:xfrm>
            <a:off x="612648" y="1600200"/>
            <a:ext cx="8153400" cy="5257800"/>
          </a:xfrm>
        </p:spPr>
        <p:txBody>
          <a:bodyPr>
            <a:noAutofit/>
          </a:bodyPr>
          <a:lstStyle/>
          <a:p>
            <a:pPr marL="741363" lvl="3" indent="-571500" algn="jus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dirty="0"/>
              <a:t>19th century and early 20th century UK &amp; US</a:t>
            </a:r>
          </a:p>
          <a:p>
            <a:pPr marL="741363" lvl="3" indent="-571500" algn="jus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dirty="0"/>
              <a:t>This version of feminism continued to exist into the 1950s and 1960s.</a:t>
            </a:r>
          </a:p>
          <a:p>
            <a:pPr marL="741363" lvl="3" indent="-571500" algn="jus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sz="2400" dirty="0" smtClean="0"/>
              <a:t>Worked for improving working </a:t>
            </a:r>
            <a:r>
              <a:rPr lang="en-US" sz="2400" dirty="0"/>
              <a:t>conditions and educational rights for women, girls </a:t>
            </a:r>
            <a:r>
              <a:rPr lang="en-GB" sz="2400" dirty="0"/>
              <a:t>and the plight of intelligent middle-class single women</a:t>
            </a:r>
            <a:r>
              <a:rPr lang="en-US" sz="2400" dirty="0" smtClean="0"/>
              <a:t>.</a:t>
            </a:r>
          </a:p>
          <a:p>
            <a:pPr marL="741363" lvl="3" indent="-571500" algn="jus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sz="2400" dirty="0" smtClean="0"/>
              <a:t>Liberal Feminism is the main Proponent</a:t>
            </a:r>
          </a:p>
          <a:p>
            <a:pPr marL="741363" lvl="3" indent="-571500" algn="jus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400" dirty="0"/>
              <a:t>The emphasis of liberal feminism is on inequality between men and women in the public sphere of life - employment, education and politics.</a:t>
            </a:r>
          </a:p>
          <a:p>
            <a:pPr marL="741363" lvl="3" indent="-571500" algn="just">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sz="2400" dirty="0" smtClean="0"/>
          </a:p>
          <a:p>
            <a:pPr marL="169863" lvl="3" indent="0" algn="just">
              <a:buNone/>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dirty="0"/>
          </a:p>
        </p:txBody>
      </p:sp>
    </p:spTree>
    <p:extLst>
      <p:ext uri="{BB962C8B-B14F-4D97-AF65-F5344CB8AC3E}">
        <p14:creationId xmlns:p14="http://schemas.microsoft.com/office/powerpoint/2010/main" val="41322345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b="1" dirty="0">
                <a:solidFill>
                  <a:schemeClr val="accent2">
                    <a:lumMod val="75000"/>
                  </a:schemeClr>
                </a:solidFill>
              </a:rPr>
              <a:t>First Wave </a:t>
            </a:r>
            <a:r>
              <a:rPr lang="en-US" b="1" dirty="0" err="1">
                <a:solidFill>
                  <a:schemeClr val="accent2">
                    <a:lumMod val="75000"/>
                  </a:schemeClr>
                </a:solidFill>
              </a:rPr>
              <a:t>Contd</a:t>
            </a:r>
            <a:r>
              <a:rPr lang="en-US" b="1" dirty="0">
                <a:solidFill>
                  <a:schemeClr val="accent2">
                    <a:lumMod val="75000"/>
                  </a:schemeClr>
                </a:solidFill>
              </a:rPr>
              <a:t>…</a:t>
            </a:r>
            <a:endParaRPr lang="en-GB" u="sng" dirty="0"/>
          </a:p>
        </p:txBody>
      </p:sp>
      <p:sp>
        <p:nvSpPr>
          <p:cNvPr id="3" name="Content Placeholder 2"/>
          <p:cNvSpPr>
            <a:spLocks noGrp="1"/>
          </p:cNvSpPr>
          <p:nvPr>
            <p:ph sz="quarter" idx="1"/>
          </p:nvPr>
        </p:nvSpPr>
        <p:spPr>
          <a:xfrm>
            <a:off x="457200" y="1676400"/>
            <a:ext cx="8229600" cy="4449763"/>
          </a:xfrm>
        </p:spPr>
        <p:txBody>
          <a:bodyPr>
            <a:normAutofit fontScale="92500" lnSpcReduction="20000"/>
          </a:bodyPr>
          <a:lstStyle/>
          <a:p>
            <a:pPr algn="just">
              <a:defRPr/>
            </a:pPr>
            <a:endParaRPr lang="en-GB" sz="2800" dirty="0" smtClean="0"/>
          </a:p>
          <a:p>
            <a:pPr marL="741363" lvl="3" indent="-571500" algn="jus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800" dirty="0" smtClean="0"/>
              <a:t>Liberal </a:t>
            </a:r>
            <a:r>
              <a:rPr lang="en-US" sz="2800" dirty="0"/>
              <a:t>feminists champion legal and political equality with men.</a:t>
            </a:r>
          </a:p>
          <a:p>
            <a:pPr marL="741363" lvl="3" indent="-571500" algn="jus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US" sz="2800" dirty="0"/>
              <a:t>Mary Wollstonecraft argued that women should be entitled to the same rights. </a:t>
            </a:r>
          </a:p>
          <a:p>
            <a:pPr marL="741363" lvl="3" indent="-571500" algn="jus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800" dirty="0"/>
              <a:t>According to this philosophy, society itself does not need a major overhaul, but rather laws need to be changed</a:t>
            </a:r>
            <a:r>
              <a:rPr lang="en-GB" sz="2800" dirty="0" smtClean="0"/>
              <a:t>.</a:t>
            </a:r>
          </a:p>
          <a:p>
            <a:pPr marL="741363" lvl="3" indent="-571500" algn="just">
              <a:lnSpc>
                <a:spcPct val="9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800" dirty="0"/>
              <a:t>Liberal feminists focus on individual empowerment.</a:t>
            </a:r>
          </a:p>
          <a:p>
            <a:pPr marL="741363" lvl="3" indent="-571500" algn="just">
              <a:lnSpc>
                <a:spcPct val="90000"/>
              </a:lnSpc>
              <a:spcAft>
                <a:spcPts val="1200"/>
              </a:spcAf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r>
              <a:rPr lang="en-GB" sz="2800" dirty="0"/>
              <a:t>In the United States and much of the Western world, liberal feminism is the most mainstream form of feminism.</a:t>
            </a:r>
          </a:p>
          <a:p>
            <a:pPr marL="741363" lvl="3" indent="-571500" algn="just">
              <a:buClrTx/>
              <a:tabLst>
                <a:tab pos="341313"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a:pPr>
            <a:endParaRPr lang="en-GB" sz="2800" dirty="0"/>
          </a:p>
        </p:txBody>
      </p:sp>
    </p:spTree>
    <p:extLst>
      <p:ext uri="{BB962C8B-B14F-4D97-AF65-F5344CB8AC3E}">
        <p14:creationId xmlns:p14="http://schemas.microsoft.com/office/powerpoint/2010/main" val="28382146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224</TotalTime>
  <Words>1769</Words>
  <Application>Microsoft Office PowerPoint</Application>
  <PresentationFormat>On-screen Show (4:3)</PresentationFormat>
  <Paragraphs>155</Paragraphs>
  <Slides>39</Slides>
  <Notes>4</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Median</vt:lpstr>
      <vt:lpstr>PowerPoint Presentation</vt:lpstr>
      <vt:lpstr>HISTORY OF FEMINISM</vt:lpstr>
      <vt:lpstr>Why the Feminist Movement?</vt:lpstr>
      <vt:lpstr>Waves</vt:lpstr>
      <vt:lpstr>PowerPoint Presentation</vt:lpstr>
      <vt:lpstr>Most Important incidents</vt:lpstr>
      <vt:lpstr>The First Wave</vt:lpstr>
      <vt:lpstr>First Wave Contd…</vt:lpstr>
      <vt:lpstr>First Wave Contd…</vt:lpstr>
      <vt:lpstr>Achievements</vt:lpstr>
      <vt:lpstr>Achievements Cont…..</vt:lpstr>
      <vt:lpstr>PowerPoint Presentation</vt:lpstr>
      <vt:lpstr>PowerPoint Presentation</vt:lpstr>
      <vt:lpstr>The Second Wave</vt:lpstr>
      <vt:lpstr>The Second Wave Contd…</vt:lpstr>
      <vt:lpstr>The Second Wave Contd…</vt:lpstr>
      <vt:lpstr>The Second Wave Contd…</vt:lpstr>
      <vt:lpstr>The Female Eunuch –  Germaine Greer (1970)</vt:lpstr>
      <vt:lpstr>PowerPoint Presentation</vt:lpstr>
      <vt:lpstr> The Most Important Incidents </vt:lpstr>
      <vt:lpstr>The Third Wave</vt:lpstr>
      <vt:lpstr>The Third Wave Contd…</vt:lpstr>
      <vt:lpstr>The Third Wave Contd…</vt:lpstr>
      <vt:lpstr>Waves of Feminism VS Theories</vt:lpstr>
      <vt:lpstr> FEMINISM IN PAKISTAN </vt:lpstr>
      <vt:lpstr>FEMINISM IN PAKISTAN         </vt:lpstr>
      <vt:lpstr>FEMINISTS OF PAKISTAN</vt:lpstr>
      <vt:lpstr>      FEMINISM IN PAKISTAN </vt:lpstr>
      <vt:lpstr>WHY WE STILL NEED FEMINISM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idea:</dc:title>
  <dc:creator>Abdullah</dc:creator>
  <cp:lastModifiedBy>Abdullah</cp:lastModifiedBy>
  <cp:revision>68</cp:revision>
  <dcterms:created xsi:type="dcterms:W3CDTF">2015-07-23T08:29:25Z</dcterms:created>
  <dcterms:modified xsi:type="dcterms:W3CDTF">2015-07-23T13:22:54Z</dcterms:modified>
</cp:coreProperties>
</file>